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74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5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78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49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52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0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2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48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6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86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8F66-4E8E-0449-BAA6-0AEF8F18C308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1E53-7D9E-0B40-80F8-7F878D41476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4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e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6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42492" y="188640"/>
            <a:ext cx="6259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Manufactura Esbelta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México no figura en calidad de manufactura de au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82" y="1196752"/>
            <a:ext cx="5886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28782" y="5517232"/>
            <a:ext cx="611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Dr. Miguel Ángel Rodríguez Lozada</a:t>
            </a:r>
          </a:p>
          <a:p>
            <a:pPr algn="ctr"/>
            <a:r>
              <a:rPr lang="es-MX" sz="2400" b="1" dirty="0" smtClean="0"/>
              <a:t>marodriguez@itapizaco.edu.mx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17170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632"/>
            <a:ext cx="756084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7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lean manufa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1" y="764704"/>
            <a:ext cx="757967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sistema de produccion toyota 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3" y="0"/>
            <a:ext cx="9152153" cy="68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6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tps toy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6641"/>
            <a:ext cx="8352928" cy="595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tps toy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" y="1"/>
            <a:ext cx="145001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n para tps toy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36" y="0"/>
            <a:ext cx="145001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0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lean manufa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8"/>
            <a:ext cx="9126877" cy="68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7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manufactura esbelta mapa concep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18841"/>
            <a:ext cx="9130748" cy="68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2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lean manufa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5" y="404664"/>
            <a:ext cx="8920211" cy="63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2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lean manufa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5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lean manufa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742409" cy="57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18864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Los 7 Desperdicios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44162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uan Carlos Ituarte Zarza Agosto Diciembre 2006 Sobreproducción.  El peor tipo de desperdicio, la sobreproducción, ocur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5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6309320"/>
            <a:ext cx="5472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930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styleuneed/styleuneed1208/styleuneed120800551/14913417-stickies--justo-a-tiem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47"/>
            <a:ext cx="9144000" cy="5133745"/>
          </a:xfrm>
          <a:prstGeom prst="rect">
            <a:avLst/>
          </a:prstGeom>
          <a:noFill/>
        </p:spPr>
      </p:pic>
      <p:pic>
        <p:nvPicPr>
          <p:cNvPr id="1028" name="Picture 4" descr="https://si0.twimg.com/profile_images/819892329/logo_justo_a_tiempo_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194" y="4443536"/>
            <a:ext cx="3052310" cy="244184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99592" y="55172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Dr. Miguel Ángel Rodríguez Lozada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68131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lt;ul&gt;&lt;li&gt;Espera.  También conocida como  estar en la cola,  se refiere a los periodos de inactividad en un proceso continu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6300028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202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lt;ul&gt;&lt;li&gt;Transporte.  Este es el movimiento innecesario de materiales, tales como los materiales en proceso que se transp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424"/>
            <a:ext cx="9036496" cy="67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6381328"/>
            <a:ext cx="5112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9760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uan Carlos Ituarte Zarza Agosto Diciembre 2006 Procesado extra.  Este término se refiere a operaciones extra, tales com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543"/>
            <a:ext cx="9008608" cy="6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6381328"/>
            <a:ext cx="54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4869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lt;ul&gt;&lt;li&gt;Inventario.  Este se refiere a cualquier exceso de inventario que no sea directamente requerido por las órdenes 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7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6309320"/>
            <a:ext cx="5328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155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uan Carlos Ituarte Zarza Agosto Diciembre 2006 Movimiento.  Este término se refiere a los pasos adicionales que toman l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6381328"/>
            <a:ext cx="5688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1239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lt;ul&gt;&lt;li&gt;Defectos.  Estos son productos o aspectos de su servicio que no cumplen con la especificación o con las expectati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555"/>
            <a:ext cx="9047259" cy="67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6372036"/>
            <a:ext cx="54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849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pensamiento esbelto lean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295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2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60648"/>
            <a:ext cx="3294112" cy="1846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3000000"/>
            </a:lightRig>
          </a:scene3d>
          <a:sp3d prstMaterial="metal"/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Filosofía que define la forma en que debería optimizarse un sistema de producción</a:t>
            </a:r>
            <a:r>
              <a:rPr lang="es-MX" sz="2400" dirty="0" smtClean="0"/>
              <a:t>.</a:t>
            </a:r>
          </a:p>
          <a:p>
            <a:pPr algn="just"/>
            <a:endParaRPr lang="es-MX" dirty="0"/>
          </a:p>
        </p:txBody>
      </p:sp>
      <p:pic>
        <p:nvPicPr>
          <p:cNvPr id="4098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pic>
        <p:nvPicPr>
          <p:cNvPr id="4100" name="Picture 4" descr="http://thinkandstart.com/assets/gcm-software-para-manejo-de-la-cadena-de-suministro-ayuda-a-mejorar-el-desempeno-y-rentabilidad-optimizando-la-produccion-y-los-planes-471164-FGR-300x25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2857500" cy="240030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283968" y="1628800"/>
            <a:ext cx="4572000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MX" sz="2000" b="1" dirty="0" smtClean="0"/>
              <a:t>Justo a Tiempo elimina inventarios innecesarios  tanto en proceso, como en productos terminados y permite rápidamente adaptarse a los cambios en la demanda.</a:t>
            </a:r>
            <a:endParaRPr lang="es-MX" sz="2000" b="1" dirty="0"/>
          </a:p>
        </p:txBody>
      </p:sp>
      <p:sp>
        <p:nvSpPr>
          <p:cNvPr id="4102" name="AutoShape 6" descr="data:image/jpeg;base64,/9j/4AAQSkZJRgABAQAAAQABAAD/2wCEAAkGBhMSEBUSEhQWFRMWGBUYFRQWFRoVGxcYGRkYGBQYFRgZGyceGhojGRcWHzEgJCcpLCwsFR4xNTA2NSYrLCoBCQoKDgwOGg8PGjIkHyIsLCosNC8sLCwsLS8sMC8tMywtLC0sLSwvKSksLCwsKjQsLCwsLCwsLCwsLCwpKiwsKv/AABEIANMA7gMBIgACEQEDEQH/xAAcAAACAgMBAQAAAAAAAAAAAAAABgQFAgMHAQj/xABPEAACAQIDBQMFCgoIBgIDAAABAgMAEQQSIQUGEzFBIlFxMjRhc7MHM0JScoGCk7LSFBUWI2KRlKGxtCRTVIPD0dPUQ3SEosHwkuEIJWP/xAAbAQACAwEBAQAAAAAAAAAAAAAABQIDBAYBB//EADYRAAEDAgMFBAoBBQEAAAAAAAEAAgMEERIhMQUTQVGBMnGRsQYUIjM0YaHB0fBSI0JE4fFD/9oADAMBAAIRAxEAPwDuNFFFCEUUUUIRRRRQhFFFFCEUUUUIRRRRQhFFFKe9e2ZRMMNGcgMed3HlEFimVD8DkSW1OuljrVcsjYmF7tApxsMjg1upUvbm9PDYxQAPKNGJvkj0+ER5Tag5Ab95UWNKmzMPxpcQZ3kkYPGAxkdbAwxtYKhVQLk6AdfnrZDCFACiwHifSbk6kk6knUk3NZbA98xPrI/YRUhNa+Z5tkLZeITj1RkTRfMqV+JIu5vrZfv0fiSLub62X79T6K83j+ZUt2zkFXtsWK3JvrZfv1fbli2HdbkhZ8Sq3YtZRKwAuxJsBUBuRqfub7zJ/wAxivbPW+ic4uNzwWKra0AWCv6KKKaJeiiiihCKKKKEIooooQiiiihCKKKKEIooooQiqXebedMHHcjPIR2YwbE6hSzGxyoCRc262AJ0rZt/bww6hQM0z3yJe3K12c9EFxc+kAakVz7bYJhld2LyNkLudL9tbADoo5BeniSTiqatsJDBm4rXBTOlBcdAm47y4r+zRftR/wBvR+U2K/s0X7Uf9vWtuZ8TRWL12Va/VI1s/KbFf2aL9qP+3o/KbFf2aL9qP+3rXRR67Kj1SNey73YhLM+HjC5kBK4ksQHdUuAYBe2a9rjlTZSHtv3n6cHt4qexTClldI0lyw1EYjdYL2ufb6YnJj1AGZ2gCovK54rkknooAuT/AOSK6Aa5phsY2Iy4mTy5URvQisAwjT9EX+c6noBRtGVrIS08f+q6hjc+UEcFG2PshZWn4xaRlkUX4kiAAxRMQqo4AF2Onp1J51Zpuzh1vZWF9TaacXsLC9pddAB81a93/LxPrV9hDU/F7SjisJHCk8l5sfQqDtMfQAaWNLrC3IeS3kNzvzKjfk9D3P8AtE/+rR+T0Pc/7RP/AKta23iXiCMRTNdWcHIFuqlQxVXYO3lLyU863fj2IeUJEPc8MgsO8kKVA9JNS9tR/prH8noe5/r5/wDVq63GgCLiEW+VZ9AWZrZoIHbViTq7M3Pmxqtw21YZPe5Y31t2ZFbXu0NW2541xXr1/lsNWyiLt4QeSy1YbgFuaYqKKKbJciiiihCKKKKEIooooQiiiihCKKKKEIooooQkrfDz2H1EvtIqoNuebv8AR+2lMG+HnsPqJfaRUv7c83f6P20rmq34vw+yfUnwvimduZ8TRQ3M+JorxSCKKK0fh0fE4edeJa+S4vbny6aa+APcaALoJAUfbfvP04PbxU07U3hhw+jtdz5MSjM7eCjkP0jYd5pU2+fzDfKg9vFVXsiMCFGt2nRGduZZioJLHmTfqa0tqvV4rgXJKzOpt/La9gAr6DfPEyySLHBEoTh++SsW7YJF8iFQdOhPPnSvs2ZhhcIqZc0iwIC1yFvFmLWFibZeVxe/MVabD84xH/T/AGXqp2X7zs/xw/8ALvVM0rpg3H+5K2KMRYsH7mrjC7u2zF5pGzkMyqeEt8qr8CzWso5sfTe5qwwmzoor8NFS/PKACfQTzI9BqQK9qOI6KYaAbpa2xiMm08IeQKTRnS+khQL+uQRC/j0vTJSbvvLknjkHOOJ5NOf5uWFzb02Uj56cgb0E36IAt1WjE4COQ3kRHIFgXUMQO4FgSPmqVuXCkMmIw6LlUlJ1AvydRGwH0ob/AEuVhWNRpZ+FNDPyCtw39XKVVv1OsTX0sEPS4OmlkwyAHQ5LPUxhzCRwTtRXl69p4lCKKKxZwOZtQhZUUUUIRRRRQhFFFFCEUUUUIRRRRQhJe+HnsPqJfaRUv7c83f6P20pg3w89h9RL7SKl/bnm7/R+2lc1W/F+H2T6k+F8VJ25Jio5DLGGeIFCUUpooJ4uZWTMbg3DK9xlPZNrNeg163M+JpZ3o3rEIMUJBnuM2lxGOZzdMxFrLrzuRyvIuxAfJeNbhOuqZaqcDsAKS8sjyPxWlAzMsasScuWMGxyqbBmuet+VkzD74YlJDIz8RTq0bBVW3dGfgaaXJI6tfnXQ8Fi1ljSVNVdVdT3hgGH7jXjXkA4SvXMBIxBVO3tppwzH2tZIkDZTlLrLGzIG6kKCT00IvcEVq2T5vF6uP7Ao2hsSGDDsVUZ80WaVrFzeeIsWkIv/AONKw2NKGw8VjeyID6CFAIPcQelQq8O6bh0ufIL2lxbx2LWwUrYfnGI/6f7L1U7L952f44f+XerbYfnGI/6f7L1U7L952f44f+Xeo8G9PJe/y6+acBXteCvamvUo73W/CY78uDJfwzxX/dVLgMZixEnDaUIVUqOMkllsMg/PRkjs20Bt896s9/XIkWxsTBKAe4tJEqn5iQfmrOKIKoUCwAAAHQDQD9VYamZ0Trt4/b/q108TZW2PC/1P+lEG8uLXmZLDlmwyyE+PCYn58oFT9mbebFxSxyy4WJy0kQhl4kDMuUWkDOWy8zYFDqnOsajbSDmIpGpeR+xGg+EzA2HMDkCfo99qKWucZA1zcV8uX2uipogGFwda2f7mui7R2G+KwsKmVRIoViwzPG7cNlOYK6MyXbMO0NQDU7d6KZIAk5zSIzrn6OoY5GF2LWyFR2iW7JuTzPm7LucJEJIeAyqFMWlly9kZbfBIAI0Gh5VZk12i5Ne0sbe3TONxB4zAYdY8kagI7FnzcZu2hCHLkUMLnQ2trmlYbfXCOGvJwyua4lUxHsMVe2cAGxFjYm3WxrP8sML1dlX47wyon/zZAtvn1qBlYNSPFFlcqLC1e1UbawsmJhUYaZUUsrM1iwdBqVDIwIDG1yDyuBzvUnYmAeHDxxSPxGUWL666mw7RLGwsLkkm2pqaFOooooQiiiihCKKK8NCFjNMqKWYhVHMkgAeJNLkm/kRl4cMcs/Zz5k4aIRfL2WldM2vVbj00uYjFviWZpmLASSqsfKNQkropycmNkBu1zflbSvMB54fUD2tKpNof1DGwaX1+SYsovYD3HVbtu46afEJKuFkCrG6EGTD3uzowtaY6WU1WbRixEkTIMM9zbnLBbRlP9b6KaqKwSOEj944Z/hbGNLGYAcklb0b0zq7QLGYg8YOdnUuuZ3Vihjdl8lbC9iCb68qUlUDkLVdb6A/hz3vrHFbw7d7fPVKTVUpzsr4W2F1O2RgmkZ3C5liTMxtcKSGKHuv+bIHOxcNa6ghk3P3pSTjQqszGJ+yDHmdg5diwEYtlJBYE20cC5Iu2e40HHweLw3knMDn1W/ES2VytmNijdfJZQLWpjjWHAWDcR2nc5pBEpJYKWGdYVFtOI1wupzk6tqzjYwwhvVLJXvExcO5V+8kqvgnYdpTwjZTbMOLHdbki19RqR6bVC2HAFgQ3ZmdVd2d2dmZkW5ZmJJ0AHoCgdK3bYU/guJaxVXlV0UixCtLDe6/BJfO5HO766kisdk+bxerj+wtLao2jDQcrlb6b2nlxGdgpGw/OMR/0/wBl6qdl+87P8cP/AC71L2RtNRNOwSVwxhsUhka+QMrkHKAQDpoTzqBg3eOPBh4ZkETQ8RmjNlywup0F2YZtLqCBpe1xUgx1m5cvJQL23dnz806CvarRttfgxTsOjLh5CD4XA/hR+NZOmGmI6HNAv/a0wYeBANSwFe42pd31XNi8Mnxg1/BHSQ3HcclvpCtlb9q7MxM2IjmESLkjkQAz6nO0bXNoraZO/rVftDFSQKGlgkVSwW4MT6kE+Skha1lJ5dKXVkEkjxgF8lvpJo2NOI2zUmrHdDK20VDX7EcjKenFawC3v5XC4pC2NxmOmSq2RZFF3gxCjvMD2/7QT+6oO7O9i4YiWcEP+FzBonVlZIHihAmysoIKBQBpylkHNrjTsiilNQC5py+XFU7Sq2GHCxwN+RXZ8VOERnIJCgsQNSQBc29OlJUyqcKMVKXeZljbNHK62eQqqCKxsqhnUcj5OuY83V8UgC3YDMQFuQMxPIL3n0ClH8Tg4nERO7iPMkvBXKsbpIpC3AW69uOUEAjNlDMNdenl0uubZrZIKbUmlieWRSjyZGBC5Qky8QRTEEFgGOHfOdbEWAszGnnZ0EuIiSb8KkXOobLGkOVe9RnjdrjkbsdQeXIVG0tuJsqPgMxxU0i5hxD2mUdlzO5LEpqAuhJ7Q6Fqje5TtgtHLh3sCjGRFHRZGYso5EgPfp8Md+nHekNO3CaiIC97kWByOV8+nmtUbHAZq9w8smAmQkoYJXCPlUR9ptEdkzZcw5sy2uAbroCHsVz3fE8QFByihnnY9zCNkh8DmZiPkeFP2GPYW/cP4Uz9Hal81NhkNy3yN8vp4FUSgA5LZRRVfjtvYeFgksqIxF7MbWB5FjyUE6C9r9K6NUqworFJAQCCCDqCOo7xWVCEV4a9rw0IXMsDyf1uJ/mJq2YDzw+oHta14Hk/rcT/ADE1bMB54fUD2tcp/kO7yuk/8G9Fe0UUVaoJJ90HBEPFOBoQ0TH03zxafWi/eVqj3dxEa4gmZA6LGWClUcm2YuqLIQuYqB2j5KhwCGdb9MxeESVGjkUMrCxB6/5ePMUr7I3TMGPjLSK0LZwoePMXPlcJ/ggjKrh+pj8kHndDbeAqmY/0yE1FYcHhHkw8Sops4UDKuZ8igv8AFUDLfuVT3VSzNCJIxLNNLIHjObPIyCS9o+IiHhR5jyGUcrjkTTBvFvBhsJEGxTBUclACpfMSCSMoBuLc76a686Rdre6RguHwUUImZG/NBWPZYOMioAisStiS2mY86ZspZp8o2uPcCfJYcbWa26pi3n80k/uvax1UYEMy4SNVLK8faUS8EnLErKOJa4+FoLE256GlPb3uurLG8UeHNmy2ZpNQVZX1VVItdbeUOdT/AHM8fiMY4ZixGHbDhAEVY1UZhKzMRcuYsygX/wCJewsCPX7Fq4oxNKyzWnO5HH5C/wBbK01cZJa05kcFaRxz4WeORliihDFJ44oDAhU3EbpxiHc8QAAKH0LkEXy06gVTSYX8IkkKiGPJOwLpFmmzRPYkyFrDNlvly2s1tb3NzS6pc0uy6q2maQ3NGX0V47heZt46VW7eiDLCjC6tPGGGuosxsbdNB+qs4938MP8AgxnxQN9q9qosLXKvub2CmfhKfGX9Yqh3k2pBeFWliuJrspkTQGCcdoE8u0Br8Yd9Wv4jw/8AUQ/VJ92t4w6ohVVVQAbBQFA8ANKPZXhxKlO8EuEgLgpNDGt1VrhyvwQsoJUjUAXTlzawrmGLlJlM0hu0hPFY9SxJza9MxI16MO6n3ZOHKYaJkBZTFHni53vGt2jB0B1N15Nc9eaztTYdkeeIE4bi8PkfzTcOJwGvqAWkZRcDKUCnmK6n0XrGCZ8UnaPZd3cD3/VL9ow2a17chyTJuJiRiXaCYniRxRfg8t7sEilduzmBsVLxA87qADztXQcJhGDvJI+eR8gJChAFTNkRVBOgLu1ySbyHW1gOF4baX4PLFKhIdDmFw2UEG2UtrdXUn0gFgeQY9d2Nv3hMQgPFSJ7AtHK6oR4FiA63+EtwfRyF216R0T95GDhdw/ieI7uXA8Fmge05HVV++e5K4mVcRxBEFUrKQgZnAIyZdRd+agNfyhbuZK2YWwG0VCuCrdhZGUgFJTlRnTMDmSVcrLcWZH5aV0B9tx46R8Phmil4SiR8zSLchuwIXjswIIuZFzWOUWN9FTYO6M208SJ5YWw2FAS6s8mdrFmYK0ihyzSMxZyBqxsc3apBUUZlYWOGZ/fJaRKMxfJOS7MEkggUmRmZHxMptfIhBVGy2AzZSoUWsCzd5LnJKFUsxAA1JJsB6STyrTgdnxwpkiRUXuUW17z3nQa+ik19uGZy+JjcwrJII1jXiRjI7IHlUXdn7JPk5V6agNXtDSM2fDgvck3J0ufsABYLObyFXku2JJ9MP2I+s7Lq3qUYa92ZwB3BuY9wuCSNSqi1zdiTcsx5s5OrMepNGDx8cq5o3Vx1KsGsdNDbkdRodakVY95dqr2MAVeuxUQ3hZ4Dz/NNlUn9KI3jPIa5b2Fr2qo277ojbP0mUYkAhS0RCOpIJUSq3YBIBOhBPPKBUjau3WLGKC1xcPLzyHqsYsQzjrfRSRe5BWkH3QoguCQDlxl6kkkpKSSTqSTqSdSedUeuYHiMZnyV3quJhfoPNdxdwASTYDUk9B3mqU77YH+0xnmLg5hobGxAsdR0pTxGPfF9qY3QO4WECyDLIVBYf8RuyDdtAeQHM792D/RY9Tzl6/8A9ZKsdtBuItaL2VbaJ1gXHVUuE21CA15ALyTkaNyaeVlPLqpB+es8FtuAYouZAF4IW9mtfiXty521prue8/rNFz3n9ZpXhbjL+d/r0TG7sAZyULC7aglbJHIrNYnKL3sLXIuOlx+uptV2MP8ASsP8jEdfU1Y1JwHBDSeKpdqY8iRiNRCqnLeweaUlIlbuVRqSdPzgNxl15p7ou9074p8OrmOOFwLIcpaRRq5Ydq1y1hcaWuL11fE7KR2ctfLImWRB8KxBQ35ggZhpzDa8hXEfdCxEb7RnaEaZrObixkAtIV05Zv3gnrYdZ6JwQT1tpmYgGk6XANxmR4+KW15e1mRtcqkxWMkltxJJHtyzyO9r87ZibVo4Qr2MEkC1rkDU95t0rovub7CwzTyJNGsr5FZC4BAsSHAQ6HylOt7W9Nd7tPbFBspoZuruIuAG4fMflYqagnqY3TN7LSATfmkLD7PkdS0cbso5lVJA1A5gW5kD5xXR9wMFjIsLPGC0AlAeNrKGLMhCnNqygWUmwB1587u+8qAYNwBYDhWA0HvsfSomyPeIfVx/ZWvne2/SmorqfdYGtbfhcnL56fRMqTZ7GyHEb2CmbCnMhlmCcNJWVwCQSXCiOY6fBJjW19TqTa9hbVV7s+aR/S+21Wd65t5xOJWxgwtAVdtnnB/zEX8HqxFV22ecH/MR/wAHqxFeHQIGpXtYS+SfA1nWEvknwNRCkdEubE82h9VF7NaYN0MOrvjI3AZGEOZCLqbq4a45G4AB9AHdS/sTzaH1UXs1pk3I9/xX9x9mSpbO+JPVRrvhx0XIds4H8HxMuHIZcjsEWQjOY79hjbygRrcafPcCpxGFQMpsQWJXQ21Otzb5P+dfRW9ewY8XhZInIXS6yadhlOZW16AjX0Xr51UGRlJ0yWa3O5N9R3rbkfT419b2VWtq2buUZtt1+feuYe3DmExblbQGFx8Eg0Uvw3+TLZLnQny+Ge/Tnqa+gBXzrsXCNLisPGvlNNFb0BXWRibdAqNX0UKS7dY1tSMP8Rf6qyLRe0i7J97PrMR7eWnqkXZHvZ9ZiPby1ydf2B3pjR9s9yzn2bGzZyLP0kQlHHoEiENbU9etV+0cVMrJhzKzRyCQliAslkyXTOgUZWz87Buza+pNXVUm2POcP8nE/wCBSreODTY8CmRjaXC44ojjCgKosBoAOlK/uj+aL65PsS010qe6P5ovrk+xLWKm963vWuo90Uw7M97+nN7Z6m7seap4y+1kqFsz3v6c3tnqbux5qnjL7WStDe2/v/KoPZZ3fhWtFFFTXircX51h/kYj/BqxquxfnWH+RiP8Gp00QZSp1DAgjloRY8vRUjwUBxSRv17o6YdWhwzBpzoWGoi/8M/cNbdeVq48Ter/AHo3Lkwkz5SZYk+GovkBFwJLCytlse6xB0uBS85tr3V9n9GaWkpaUy05xX1P93UcByHW5uubq5JJH2fwW/CEcRL8sw/+v32p73QxGTHQHXtFkNuudGAv6M2U/MO6ueF9Rbp2v1cv/fRXQN2IWOOw6lSrCQMytoQFVma/py6+npXKemrCayOTgWlvhmfNdXsCZh2fUQnXtfvUfVdJ3oP9Ek/uvax1W7PcmGBFIVmjQl2sBHGqKZZGJ0AVLnXrarLecf0R/wC69rHVJsLFjNCQOJG+HSPJY2mZWjZo4XHw7EsbHL+as1gCV4eOISuaHaXN/BY5JTGHEa2CvcJslIYolklxIU8V7Z1jMUK5mMsuSJTr2OyeRew5GouMwnDVA7TPK4aThPM3ZDkrhojwypzZiCzX0EUpvYXqXtbbTvMrLhbAMplzzIrPwyzRoMudQgkIfmLka9b6sDsufEStNJIIyC5vGA4LPlXXiobZY1VBboW17ZFMjNAPZZa/csIim1dey8xWF4ceFjzM2WaEZmYsWIVrkliSSTrr31cCqPaMOXEwQnEvKwkzspjjAXLFI65mSMWJ00vexva3O8pZI0tsCmETsVyF7WEvknwNZ1hL5J8DVQVp0S5sTzaH1UXs1pk3I9/xX9x9mSlvYnm0PqovZrTJuR7/AIr+4+zJUtn/ABJ6qNd8OOit98MdwcBiZBa6xSZc3IsVIUcxzJAt6a+eo8GqsGA7QULfqVGgv+oV3f3SIwdl4m7BQI81z+gyvbxOXKPSRXDEmUi4II6EEV9O9H2sIeTrl91zUvBW+5TE7WwiKcpzM5P6Ko+ZfpLmFfQQrhHuY7FlfaaYhQXSMvxHAAVLxOFXnq12U252N/HuOLxaRIXdgqqLkn/393W9L9uPa6q9k3sAFOLsrOaZVUsxCqASWJsABqSSeQpG2HKGhzDkzzkaEaGeQjQi406HWrls87B5brGCCkB9GqtN3vexC8lsOZ5Vf4tlgB4f56PM7ZdFkXO7OQL9lxdj8U27zz5WrO8bhbwTGm9g4nKVVJtjznD/ACcT/gVZ4bHJJcA2ZfKRgVdflKdR48j0qs2x5zh/k4n/AAKUOBAIPIpmCCQRzCJJAoLMQAASSdAABcknoAKt9i7qrODJi4gyEDhQyLfLzvI6nk5FgAdVA6FmAoNmScfGYdSAcOZStuYlKwzSX+QHjW3RiDzFr9QrZs2lbbeu14fL/ay19SSd23TzXMNme9/Tm9s9Td2PNU8ZfayVC2Z739Ob2z1N3Y81Txl9rJWFvbf3/lbD2Wd34VrRRRU14q3F+dYf5GI/walY7E8OJ5CLhEdyO/KpYj91RcX51h/kYj/BqHt3GcQnDr5OhmPoN7Ri3U6E9ykD4elzIzI5rQqHvDGklVsWGvGRJZi+YyH4xfV/m1sO4Ad1cc2lgzFNJEfgOy9+gJAvb0WrtM0oVSzGyqCSe4DU8qWNp7ivtBnmjKxMLr2gbMwsqqxB0ZQCGIFgcq65WNd1sXakezZS6U2YRbrw/fmkT4nS5N1XMsMmYgfGIF/HQfur6Pj2LEJUmyjionDD8rroNR18nTuuRyNc42f7lmZcLiI5AyMIHljfQ2OVpMjLzFr2BAPprqtKvSPakNcYtyScIN7i2ZOfl3JlQwOjxYhqqHE4eaeeVM8fBjMY4TxFgxKK93KyKWFz5J00+arQS4vTt4fTQfmH0HcP6RpWjZ/nGJ+VF7FKsq5reubkFr3TXZlVL7PnJvnh+aKT/cVrxuMxUKIgkjCvII7pEyuuYMxZS8rrfs21U8/RV1VRvFyg/wCYj+xLVYdhuQAMjwCm5l7Ak6jioSRBcRhgPjykkm5JMMpJJOpJOpJ1NMlK8UpfFQEe9q8q3+M/BkJyn4q2KnvYkfB1aKgGua0YuOamXNLjh4ZIrCXyT4Gs6wl8k+Br0IOiXNiebQ+qi9mtEe3ZsK+JkjMeUDDXV0ZixYuqgMrjLqQOR50bE82h9VF7Nap943bLOFvq+DzafBBkY37tVX9w62qWz/iT1Ua34cdE1+7XtgRbLaO4zTusYGhuAc7nnfkvPXUjvr5yKjuH6qefdb3uOMxzRq14MOWjjA5FgbSv87C3gg7zdLwuGaWRIkF3dlVRe2rEKtz4kV9l2NTtpKPeTf3e104fTPquXkOJ1gu8+4Bhiuz5WIsHnYry1ASNT4ag0yb6RZ5cKhLBS8rWV3j7SRkobowOhJPOqfdvdkwSwYaI5RhsxkZWzE5mV3aQgWV5LKBHbSPPc+TV3vX5xhPGf2VcDtCbeukkblckhbYR7TQVWfipf6zEfteJ/wBaj8VL/WYj9rxP+tU6iuZ3j+ZTrds5Ksk3eidlZjMWU9ljicQSt9DYmXTw5UvYbDzYiOB5ZQy5GzHLldhIIyVJXs27FibC4JFtbh0XmPEUsbB81h9Wn2RVU0rg291ZFE0utZWOzhbGYT1r/wAtia6HXPNn+e4T1r/y2JrodNtme46lLdoe+6Bcw2Z739Ob2z1N3Y81Txl9rJULZnvf05vbPU3djzVPGX2slKG9t/f+UzPZZ3fhWtFFeVNeKi3hx/CmgYAFyJ1RTyLHhc7a2ChmPoQ+NQYIso5liSSzHmzHmx9P8AAOlbMXieNNxB72gZY/0iSOJIPQbKo+Sx5MKj47F5F6ZjyubAD4TN3Io1J+YakU7pYsDATqUnqJMT7DRRNt4ggKgsSbuV53C+RdeZUzGIem1tb2pzwGDEUaRryXKL87m/aJPUk3N/TVLu9u+oAmlXNKSrLnHaXQWZxy4pOvXJoq2y6sQHLxH8RWGrnEhwt0C100JY0uPFVu7fmeH9TF9gVZUtbA26FwsC8Gc2ijFwikGyjUdvlU6LeJWYqsOILKFJHDXQNmCny+uRv1VlcLuNlpabNF1t2f5xiflRexSrKqjY0+ebEtlZO3F2XAB96ToCat68fqvWaIql27FxmjhUkFWWV2GmVLOmh6MxJA7rE9BeftDG8NbKM0jaIl7Zj1J7lA1J6D0kX04XDZFtfMxJZ3IsWY8yf3ADoAB0rXSQYzidp5rNUzYRhGqjTRBZcKqgAB3AA5ACCYACrqqbaJYSQOEZwjsWCAEgGKVQbEjqw/XW/8fR9VmB6g4ac28SsZX5wSPTVlZG5z7gcFClka1liVZVhL5J8DUFN4sKSAMRESeQ4i/wCdSFxkb3COjGx0Vgx/UDesGEjULZiBGRS/sudUwkTMbARRXP8Adp+s9Ldb0r724opC0rh1kkF1sdEIUJGjW0LAyM/irW0Vau9iRNPDBYfmo0hsejuEXteCEafpC/QUt+6VhWNwpOWIQlgDocxluSOQt2fmtTjY9E3fNMuWJwHcCUvranGAxug81zuSQkkk3JuSf3k02+5Dsn8I2tBcXEeaZuRsEHZvfpmKDTXW/gnyJcV1P/8AH14fwybMfzxiHDH6OYGWx7/I07r91fUNtPdHTPAGVrDqbHusPNJoxcrvQW1LO9fnGE8cR7KmeljevzjCeOI9lXzWf3bu5b4u2Fpooorn09QvMeIpY2D5rD6tPsimdeY8RSxsHzWH1afZFUz9jqrIe30Vjs/z3Cetf+WxNdDrnmz/AD3Cetf+WxNdDp1sz3HUpTtD33QLmGzPe/pze2epu7HmqeMvtZKi4SIx5onGV0eTMp6BpGZD6QVIIPLn3GpW7HmqeMvtpKUgESPvz/KZXBYy3L8K1qp3o2wuGwskhIDZWEYJAzORZQBcX1IJA1sDRtva7xFEjjMjyZ7WKgIqZczEM65tXUBQwvc6i1VOJjjljZJsLiJC4GZy8AbQhlylcQMgDAEKNNNb1Y3CCC4qtxJyaFzLZ21poAFikYKBbKbOv/xa4B9ItzNSJt5cS0okzqCMtgIwQMrFge2W+FY+konxRTbBujhVzZsNi3vewaWAZe62WcXI6E3qoxe4z3/Mia3dKuHuB4piACb/AKIrWKnK2MeIWcwZ3w/RVY3ux4IIxcht0YIyn0EZRpTruFtrEY+KRpJ2V43CnJHBZr6iwMRIIsRz1/dSVLurjFDM0FlUEluLEdBqTlz35Am3zUybubCMEJTOcshDOoNgxtpmIAOXU9nl336Z5qiONl3EfK1irooHyOs0H53uFaSRCJRDhsRLIUGXMVhKJbSzPwu2Ra2Vb6ixIqdubO7vKZGzPkiUtlC3yzYxAbDQaKKjhQBYaACwH8LVK3S2fiFVpVgaWOS4Vo3iFsmIxeYOJZEIPbHK4Pf0rHSyOqXOwt08VqqY207W3Oqtdn+cYn5UXsUqZisSsaM7GyqCT1PgB1J5ADUkgDnUHZefj4nPG0bZouwxQn3pLe9sy6+NYI/HcSf8JDeL9NrEGQ+gXIX52+LZiyB0kmHlqsLpgyPF4LPDQsWMsnltoF58NNDkB5E3GZiOZsNQq1Joop01oaLBKXOLjcory1e0VJeIc3BDag8wdQfEHnUWXZcLCzRRkdxjX/KpVFCFgkYVQFAAAsABYADkAByFI+08Pxpp4/62cQWuR/VYe5I1Fwtzblc91PYpQ3MZGxUMsjqkacTEuzvkC5i3DBY6XzTW1tfI3dahC5jvXsFsHjJsO3wGOU96HWNvnUj571G3d20+DxceIj8qNg1u8cnX5wSPpV033aMbgcWqT4fERviIjkdVJJaMkm4IFjla552s7Hx5E4r6FR1LK+i9vMtFneH3Gfesrmljl9ibM2gk8Mc0Zukiq6nvDC4qi3r84wnjiPZUie4JvYzK+AcEhA0sTdylhnS1vjNm+kae96/OMJ44j2VfPa6LdY2Xva+Y4rdCbvatNFFFcynqF5jxFLGwfNYfVp9kUzrzHiKWNheaw+rT+AqmfsdVZD2+isdn+e4T1r/y2JrodJ+6Oy+K/wCFP5C5lgHf8F5T/wByr+iWPJ6cKfUETo4QHcc0lrZA+UlvcqTeLYHHyyRkCaO+UnQOp5o5GtjzB6EA2OoKdsTaSRQLHLmSRTKGQo5KniyGxKqQefMEjuNdMoq2WmZKbnVVxzujFguX4zaCSYqHIb2jxF+yy8zh7eUo7jUurPfU/wBKw3q8V/HDVV5q52ujEcuEck9onl8eI817RXmajNWFbVE2v5vN6uX7DVAw/kL8lf4Cp+12H4PN6uX7DVF2PgJcQVjhW5CrmdrhE0B7bAeVqLINTfoNR4+F82FjBc3P2Q2VkRc55sLBYXJYIoLO2iItizHrYEjl1JIA5kgV0fdXZj4fCJFJbOC7EA3AzyPJa/W2a1/RXuwd3I8Kpy3aRrZ5G1ZrdB8Vb3IUaC563NYbybYMSCOO3GkzBOoQAayMOqrpp1YqvW46bZ+zxSAkm7jryXP11cakgAWA05pW2wrSY3Exi/DJiMjj4Vo0BiB7zrm7l05sKkqLC3/1WEMIUWF+ZJJNySxLMzHqxYkk95NbKZBoF7cUvLidUUUUVJeIooooQiiiihChbaxPDw0z3IyxuQRzBykKR6QxB+auR7dwbrJmdCIxljjcr2LooV1RrWuJBICOeh6Cuob2zBcKQTozxKQeRXOGlB9HCSS/oBpx3P2UE2fDHIoJdM8iso1aW7vnBvc3cg352qEjMbbKbH4DdfNjTgDmP13ryHKbMAOh5C48e6vqjC7HgiJMcUaE88kapfxygXqJjt0sHNIJJcNC7g3DNGpN9OZtryHO9ZfVBbIrT61nouAe4+3/AO2w1j0lvY9OFJzt0vb91dv3r84wnjiPZVeYPZEMRJiijQnQlI1QkekqBUTbmwfwgxssrRtGXIIVWvmXKQQw7qvdGd2WhUB/thxVRRW/8lJv7W31MX+VH5KTf2tvqYv8qWeoyfJMPXGLQvMeIpb3TwBxKQQi4QRo0zDSyEWVAeYL2YXHIIx7qbBupN/a2+pi/wAqsd3d348HAsMZLW8p2tmc97WA6WAHQKB0q2KhOIGTQZquSsyODjkrGGFUUKoAVQAABYAAWAA7rVnRRTRLkUUUUIVZtfd6HElGkzhkzBSkrxmzZcwJRhcHIvPuqB+QmH+NiP2qf79MVFQdGxxuQD0Ug9w0KXfyEw/xsR+1T/fo/ITD/GxH7VP9+mKio7mP+I8Avd4/mfFLb7g4Yggmcgggg4qexB0IP5zuq8wOAjhQRxIqIvJVFgP/AHvqRWE0yopZiFUAkkmwAHMknpU2sa3siy8LidSo21NppBHne/MBVGrMzGyqo7yf/bUnRZ2LSSkGWSxe3IWFlRP0VHLvJY82NbcVjjiZBKwIQXESHoCSOIw6Ow5dym3MmxUlFFFFFCEUUUUIRRRRQhFFFFCFQ7zYfjS4TDA+/TgMBa+VVOdteiqT6DcDqBXVEWwty9FIew8IZdrK+mXDYdjoRcPiHygMO7JAxHL99P1CEUUUUIRRRRQhFFFFCEUUUUIRRRRQhFFFFCEUUUUIRRRRQhFUu98AfCsrXykrcBitxe9iVINtNRyPWiihCSeGfjy/XSfeo4R+PL9dJ96iihCOEfjy/XSfeo4R+PL9dJ96iihCOEfjy/XSfeo4R+PL9dJ96iihCOEfjy/XSfeo4R+PL9dJ96iihCOEfjy/XSfeo4R+PL9dJ96iihCa9ysKqpK/aLMy5mZmckKtlF2J0Fzp6aZaKKEIooooQiiiihCKKKKEIooooQiiiih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t2.gstatic.com/images?q=tbn:ANd9GcTalPWHc5UW0U2scQCSpAdbxdUa72I32PQGAjf3iFMQwCMH5h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2266950" cy="200977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23528" y="5602014"/>
            <a:ext cx="849694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El sistema de producción justo a tiempo se orienta a la eliminación de actividades de todo tipo que no agregan valor, y al logro de un sistema de producción ágil y suficientemente flexible que de cabida a las fluctuaciones en los pedidos de los clientes.</a:t>
            </a:r>
          </a:p>
        </p:txBody>
      </p:sp>
    </p:spTree>
    <p:extLst>
      <p:ext uri="{BB962C8B-B14F-4D97-AF65-F5344CB8AC3E}">
        <p14:creationId xmlns:p14="http://schemas.microsoft.com/office/powerpoint/2010/main" val="326126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3960" y="2564904"/>
            <a:ext cx="3384376" cy="2246769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Se trata de entregar materias primas o componentes a la línea de fabricación de forma que lleguen “justo a tiempo” a medida que son necesarios. </a:t>
            </a:r>
            <a:r>
              <a:rPr lang="es-MX" sz="2000" b="1" dirty="0" smtClean="0"/>
              <a:t>es </a:t>
            </a:r>
            <a:r>
              <a:rPr lang="es-MX" sz="2000" b="1" dirty="0"/>
              <a:t>una filosofía de producción que se orienta a la demanda. </a:t>
            </a:r>
          </a:p>
        </p:txBody>
      </p:sp>
      <p:pic>
        <p:nvPicPr>
          <p:cNvPr id="5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pic>
        <p:nvPicPr>
          <p:cNvPr id="6146" name="Picture 2" descr="http://www.cinser.eu/img/all/productos/longitudinal/galeria_alta_hps/linea_corte_longitudinal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4176464" cy="1988840"/>
          </a:xfrm>
          <a:prstGeom prst="rect">
            <a:avLst/>
          </a:prstGeom>
          <a:noFill/>
        </p:spPr>
      </p:pic>
      <p:pic>
        <p:nvPicPr>
          <p:cNvPr id="6150" name="Picture 6" descr="http://4.bp.blogspot.com/_o2svk_g1AO0/SyQWDWvAvuI/AAAAAAAAAXk/dKa77oQI540/s1600/Just+in+Tim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84784"/>
            <a:ext cx="3746761" cy="4913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29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95457" y="404664"/>
            <a:ext cx="248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CARACTERISTICAS</a:t>
            </a:r>
            <a:endParaRPr lang="es-MX" sz="2400" b="1" dirty="0"/>
          </a:p>
        </p:txBody>
      </p:sp>
      <p:pic>
        <p:nvPicPr>
          <p:cNvPr id="8194" name="Picture 2" descr="https://lh3.googleusercontent.com/--6buFDr3RGs/TamPGMS1C2I/AAAAAAAACuA/0nNdW72ARZs/s912/los_pilares_del_just_in_time_JI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412776"/>
            <a:ext cx="8686800" cy="4608512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62315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569236" y="404664"/>
            <a:ext cx="1722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REQUISITOS</a:t>
            </a:r>
            <a:endParaRPr lang="es-MX" sz="2400" b="1" dirty="0"/>
          </a:p>
        </p:txBody>
      </p:sp>
      <p:pic>
        <p:nvPicPr>
          <p:cNvPr id="7170" name="Picture 2" descr="http://floridauniversitariaingenieria.files.wordpress.com/2012/07/distribucic3b3n-en-pl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0187"/>
            <a:ext cx="3506385" cy="2670821"/>
          </a:xfrm>
          <a:prstGeom prst="rect">
            <a:avLst/>
          </a:prstGeom>
          <a:noFill/>
        </p:spPr>
      </p:pic>
      <p:pic>
        <p:nvPicPr>
          <p:cNvPr id="7172" name="Picture 4" descr="http://t2.gstatic.com/images?q=tbn:ANd9GcRKgyx31p_iI_1iIYGKk56JbYhOFEkCp5PPas77m1GSxoeufWIT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2664296" cy="2383253"/>
          </a:xfrm>
          <a:prstGeom prst="rect">
            <a:avLst/>
          </a:prstGeom>
          <a:noFill/>
        </p:spPr>
      </p:pic>
      <p:pic>
        <p:nvPicPr>
          <p:cNvPr id="7176" name="Picture 8" descr="http://t3.gstatic.com/images?q=tbn:ANd9GcS9AgfdPuRo2j0lTJGR3pq744kO19FxCI4UWTYXMdjtoPSY9qUj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2676525" cy="1704976"/>
          </a:xfrm>
          <a:prstGeom prst="rect">
            <a:avLst/>
          </a:prstGeom>
          <a:noFill/>
        </p:spPr>
      </p:pic>
      <p:pic>
        <p:nvPicPr>
          <p:cNvPr id="7178" name="Picture 10" descr="http://www.ugt.es/Mujer/crisalida/00052/imagenes/inspecto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789040"/>
            <a:ext cx="2088232" cy="2610290"/>
          </a:xfrm>
          <a:prstGeom prst="rect">
            <a:avLst/>
          </a:prstGeom>
          <a:noFill/>
        </p:spPr>
      </p:pic>
      <p:pic>
        <p:nvPicPr>
          <p:cNvPr id="7180" name="Picture 12" descr="http://t2.gstatic.com/images?q=tbn:ANd9GcSGkK3u5Dsx_Hs0eRB90HZpOKZkPomCn_pz9SQAPOIa-egG8J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293096"/>
            <a:ext cx="2743200" cy="166687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220072" y="32849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Demanda de Producción de Tirón</a:t>
            </a:r>
            <a:endParaRPr lang="es-MX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35010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Lay-</a:t>
            </a:r>
            <a:r>
              <a:rPr lang="es-MX" b="1" dirty="0" err="1" smtClean="0"/>
              <a:t>Out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4213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69236" y="404664"/>
            <a:ext cx="17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ELEMENTOS</a:t>
            </a:r>
            <a:endParaRPr lang="es-MX" sz="2400" b="1" dirty="0"/>
          </a:p>
        </p:txBody>
      </p:sp>
      <p:pic>
        <p:nvPicPr>
          <p:cNvPr id="5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pic>
        <p:nvPicPr>
          <p:cNvPr id="1026" name="Picture 2" descr="http://t1.gstatic.com/images?q=tbn:ANd9GcQo-owVJrNKki62skJWFgcrzieSVsIC0Vh8Ko0SZEjUTybEOT4U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743200" cy="166687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5536" y="2708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RECURSOS FLEXIBLES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t3.gstatic.com/images?q=tbn:ANd9GcT1crkxuQKPUezAzaEi1WCNXxYSLWo4pQqVNChho8Botb-Xhs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2343150" cy="19526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644008" y="32129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DIST. DE PLANTA EN FORMA CELULAR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www.claseejecutiva.cl/blog/wp-content/uploads/2010/11/Figura-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5839" y="3861048"/>
            <a:ext cx="5156337" cy="2711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69236" y="404664"/>
            <a:ext cx="17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ELEMENTOS</a:t>
            </a:r>
            <a:endParaRPr lang="es-MX" sz="2400" b="1" dirty="0"/>
          </a:p>
        </p:txBody>
      </p:sp>
      <p:pic>
        <p:nvPicPr>
          <p:cNvPr id="5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pic>
        <p:nvPicPr>
          <p:cNvPr id="21506" name="Picture 2" descr="http://t3.gstatic.com/images?q=tbn:ANd9GcTzrL8AOURLebpcMLbv2p_8NqAMkzQ4wjoAfllbKw1cGT7Mvpyj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588926" cy="1584176"/>
          </a:xfrm>
          <a:prstGeom prst="rect">
            <a:avLst/>
          </a:prstGeom>
          <a:noFill/>
        </p:spPr>
      </p:pic>
      <p:pic>
        <p:nvPicPr>
          <p:cNvPr id="7" name="Picture 12" descr="http://t2.gstatic.com/images?q=tbn:ANd9GcSGkK3u5Dsx_Hs0eRB90HZpOKZkPomCn_pz9SQAPOIa-egG8J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052736"/>
            <a:ext cx="2743200" cy="1666875"/>
          </a:xfrm>
          <a:prstGeom prst="rect">
            <a:avLst/>
          </a:prstGeom>
          <a:noFill/>
        </p:spPr>
      </p:pic>
      <p:pic>
        <p:nvPicPr>
          <p:cNvPr id="21508" name="Picture 4" descr="http://www.flowiberica.com/productos/i/fresh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437112"/>
            <a:ext cx="3445731" cy="2420888"/>
          </a:xfrm>
          <a:prstGeom prst="rect">
            <a:avLst/>
          </a:prstGeom>
          <a:noFill/>
        </p:spPr>
      </p:pic>
      <p:pic>
        <p:nvPicPr>
          <p:cNvPr id="21510" name="Picture 6" descr="http://t1.gstatic.com/images?q=tbn:ANd9GcT0dIZn415FSR68dWvjQ6PwiXYZ5aAjC8rpBV7hsm16tN13y2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797152"/>
            <a:ext cx="2019300" cy="1447801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563888" y="39330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Pequeños Lotes de Producción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8428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ltacuncta.files.wordpress.com/2011/11/leadti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840760" cy="2304256"/>
          </a:xfrm>
          <a:prstGeom prst="rect">
            <a:avLst/>
          </a:prstGeom>
          <a:noFill/>
        </p:spPr>
      </p:pic>
      <p:pic>
        <p:nvPicPr>
          <p:cNvPr id="22530" name="Picture 2" descr="http://mm.queaprendemoshoy.com/wp-content/uploads/2013/03/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3"/>
            <a:ext cx="2448271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496" y="49411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Adaptación rápida de la maquinaria</a:t>
            </a:r>
            <a:endParaRPr lang="es-MX" b="1" dirty="0"/>
          </a:p>
        </p:txBody>
      </p:sp>
      <p:pic>
        <p:nvPicPr>
          <p:cNvPr id="22532" name="Picture 4" descr="http://us.123rf.com/400wm/400/400/endomedion/endomedion1209/endomedion120900013/15394624-ingeniero-en-uniforme-blanco-en-la-linea-de-produccion-xxl-tamano-de-los-huevos-en-la-fabrica-de-g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56992"/>
            <a:ext cx="2373297" cy="158417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699792" y="50131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Producción uniforme</a:t>
            </a:r>
          </a:p>
          <a:p>
            <a:pPr algn="ctr"/>
            <a:r>
              <a:rPr lang="es-MX" b="1" dirty="0" smtClean="0"/>
              <a:t>(eliminar desperdicio)</a:t>
            </a:r>
            <a:endParaRPr lang="es-MX" b="1" dirty="0"/>
          </a:p>
        </p:txBody>
      </p:sp>
      <p:pic>
        <p:nvPicPr>
          <p:cNvPr id="22534" name="Picture 6" descr="http://www.monografias.com/trabajos47/just-in-time/Image224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068960"/>
            <a:ext cx="3707904" cy="207989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436096" y="55172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Calidad en la Fuente y Red de Proveedores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0837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171</Words>
  <Application>Microsoft Macintosh PowerPoint</Application>
  <PresentationFormat>Presentación en pantalla (4:3)</PresentationFormat>
  <Paragraphs>22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ita</dc:creator>
  <cp:lastModifiedBy>ita</cp:lastModifiedBy>
  <cp:revision>1</cp:revision>
  <dcterms:created xsi:type="dcterms:W3CDTF">2020-06-10T13:30:26Z</dcterms:created>
  <dcterms:modified xsi:type="dcterms:W3CDTF">2020-06-10T13:35:46Z</dcterms:modified>
</cp:coreProperties>
</file>