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1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6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00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339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575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18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85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63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22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09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82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76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99A20-135E-A548-9F2E-6340CA97911E}" type="datetimeFigureOut">
              <a:rPr lang="es-ES" smtClean="0"/>
              <a:t>08/02/18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28764-8759-4D40-8A2D-264C21B18E2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3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62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357166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Diagrama de Operaciones de Proceso</a:t>
            </a:r>
          </a:p>
          <a:p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Este diagrama muestra la secuencia cronológica de operaciones e inspecciones así como materiales a utilizar en un proceso de fabricación  o administrativo, desde la llegada de la materia prima hasta el empaque o arreglo final del producto terminado.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357290" y="2357430"/>
            <a:ext cx="2571768" cy="4286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428728" y="2500306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ENCABEZADO: </a:t>
            </a:r>
            <a:r>
              <a:rPr lang="es-MX" sz="1200" b="1" dirty="0" smtClean="0">
                <a:solidFill>
                  <a:schemeClr val="tx1"/>
                </a:solidFill>
              </a:rPr>
              <a:t>contiene información general del proceso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28728" y="5929330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RESULTADOS: muestra los totales de operaciones e inspecciones.</a:t>
            </a:r>
            <a:endParaRPr lang="es-ES" sz="1400" b="1" dirty="0">
              <a:solidFill>
                <a:schemeClr val="tx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1428728" y="3429000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2143108" y="3429000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2928926" y="3429000"/>
            <a:ext cx="64294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1643042" y="3857628"/>
            <a:ext cx="8572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2179621" y="4035429"/>
            <a:ext cx="121444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rot="5400000">
            <a:off x="2608249" y="4392619"/>
            <a:ext cx="192882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2071670" y="4286256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2786050" y="4643446"/>
            <a:ext cx="78581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Llamada de flecha a la izquierda"/>
          <p:cNvSpPr/>
          <p:nvPr/>
        </p:nvSpPr>
        <p:spPr>
          <a:xfrm>
            <a:off x="4429124" y="3857628"/>
            <a:ext cx="2143140" cy="11430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CUERPO: </a:t>
            </a:r>
            <a:r>
              <a:rPr lang="es-MX" sz="1400" dirty="0" smtClean="0">
                <a:solidFill>
                  <a:schemeClr val="tx1"/>
                </a:solidFill>
              </a:rPr>
              <a:t>expresa los flujos verticales de las actividades.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215206" y="2357430"/>
            <a:ext cx="42862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7215206" y="3286124"/>
            <a:ext cx="428628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uadroTexto"/>
          <p:cNvSpPr txBox="1"/>
          <p:nvPr/>
        </p:nvSpPr>
        <p:spPr>
          <a:xfrm>
            <a:off x="7740352" y="3356992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OPERACION</a:t>
            </a:r>
            <a:endParaRPr lang="es-ES" sz="12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7812360" y="2420888"/>
            <a:ext cx="10715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INSPECCION</a:t>
            </a:r>
            <a:endParaRPr lang="es-ES" sz="1200" b="1" dirty="0"/>
          </a:p>
        </p:txBody>
      </p:sp>
    </p:spTree>
    <p:extLst>
      <p:ext uri="{BB962C8B-B14F-4D97-AF65-F5344CB8AC3E}">
        <p14:creationId xmlns:p14="http://schemas.microsoft.com/office/powerpoint/2010/main" val="767466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928670"/>
            <a:ext cx="4052906" cy="54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430385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4710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61973"/>
            <a:ext cx="7924800" cy="593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20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357166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Diagrama de Flujo</a:t>
            </a:r>
          </a:p>
          <a:p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433387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914" y="214290"/>
            <a:ext cx="432908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929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357166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Diagrama de Flujo del Proceso.</a:t>
            </a:r>
          </a:p>
          <a:p>
            <a:endParaRPr lang="es-MX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MX" b="1" dirty="0" smtClean="0">
                <a:latin typeface="Arial" pitchFamily="34" charset="0"/>
                <a:cs typeface="Arial" pitchFamily="34" charset="0"/>
              </a:rPr>
              <a:t>Este diagrama es especialmente útil para poner de manifiesto costos ocultos como distancias recorridas, retrasos y almacenamientos temporales. </a:t>
            </a:r>
          </a:p>
          <a:p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57290" y="2357430"/>
            <a:ext cx="2571768" cy="4286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1428728" y="2500306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ENCABEZADO: </a:t>
            </a:r>
            <a:r>
              <a:rPr lang="es-MX" sz="1200" b="1" dirty="0" smtClean="0">
                <a:solidFill>
                  <a:schemeClr val="tx1"/>
                </a:solidFill>
              </a:rPr>
              <a:t>contiene información general del proceso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8728" y="5929330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RESULTADOS: muestra los totales de operaciones e inspecciones.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17" name="16 Llamada de flecha a la izquierda"/>
          <p:cNvSpPr/>
          <p:nvPr/>
        </p:nvSpPr>
        <p:spPr>
          <a:xfrm>
            <a:off x="4429124" y="3857628"/>
            <a:ext cx="2143140" cy="11430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CUERPO: </a:t>
            </a:r>
            <a:r>
              <a:rPr lang="es-MX" sz="1400" dirty="0" smtClean="0">
                <a:solidFill>
                  <a:schemeClr val="tx1"/>
                </a:solidFill>
              </a:rPr>
              <a:t>expresa los flujos verticales de las actividades.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2000232" y="3286124"/>
            <a:ext cx="8572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rot="5400000">
            <a:off x="2643174" y="3500438"/>
            <a:ext cx="42862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Elipse"/>
          <p:cNvSpPr/>
          <p:nvPr/>
        </p:nvSpPr>
        <p:spPr>
          <a:xfrm>
            <a:off x="2678987" y="3702877"/>
            <a:ext cx="357190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2643174" y="4357694"/>
            <a:ext cx="42862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Rectángulo"/>
          <p:cNvSpPr/>
          <p:nvPr/>
        </p:nvSpPr>
        <p:spPr>
          <a:xfrm>
            <a:off x="2643174" y="4929198"/>
            <a:ext cx="35719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Retraso"/>
          <p:cNvSpPr/>
          <p:nvPr/>
        </p:nvSpPr>
        <p:spPr>
          <a:xfrm>
            <a:off x="2643174" y="5500702"/>
            <a:ext cx="285752" cy="28575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"/>
          <p:cNvCxnSpPr/>
          <p:nvPr/>
        </p:nvCxnSpPr>
        <p:spPr>
          <a:xfrm rot="5400000">
            <a:off x="2679593" y="4285462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2643968" y="4785528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 rot="5400000">
            <a:off x="2631905" y="5357032"/>
            <a:ext cx="28575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75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348569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4173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464347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785794"/>
            <a:ext cx="414337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8728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01200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8160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5720" y="357166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Diagrama de Recorrido.</a:t>
            </a:r>
          </a:p>
          <a:p>
            <a:endParaRPr lang="es-MX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b="1" dirty="0" smtClean="0">
                <a:latin typeface="Arial" pitchFamily="34" charset="0"/>
                <a:cs typeface="Arial" pitchFamily="34" charset="0"/>
              </a:rPr>
              <a:t>Este diagrama permite visualizar el recorrido de materiales y personas así como las actividades de almacenamiento dentro del flujo del proceso productivo. </a:t>
            </a:r>
          </a:p>
          <a:p>
            <a:pPr algn="just"/>
            <a:endParaRPr lang="es-MX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428728" y="2285992"/>
            <a:ext cx="2571768" cy="428628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428728" y="2500306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ENCABEZADO: </a:t>
            </a:r>
            <a:r>
              <a:rPr lang="es-MX" sz="1200" b="1" dirty="0" smtClean="0">
                <a:solidFill>
                  <a:schemeClr val="tx1"/>
                </a:solidFill>
              </a:rPr>
              <a:t>contiene información general del proceso</a:t>
            </a:r>
            <a:endParaRPr lang="es-ES" sz="1200" b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428728" y="5929330"/>
            <a:ext cx="2428892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solidFill>
                  <a:schemeClr val="tx1"/>
                </a:solidFill>
              </a:rPr>
              <a:t>RESULTADOS: muestra los totales de operaciones e inspecciones.</a:t>
            </a:r>
            <a:endParaRPr lang="es-ES" sz="1400" b="1" dirty="0">
              <a:solidFill>
                <a:schemeClr val="tx1"/>
              </a:solidFill>
            </a:endParaRPr>
          </a:p>
        </p:txBody>
      </p:sp>
      <p:sp>
        <p:nvSpPr>
          <p:cNvPr id="8" name="7 Llamada de flecha a la izquierda"/>
          <p:cNvSpPr/>
          <p:nvPr/>
        </p:nvSpPr>
        <p:spPr>
          <a:xfrm>
            <a:off x="4429124" y="3857628"/>
            <a:ext cx="2143140" cy="1143008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CUERPO: </a:t>
            </a:r>
            <a:r>
              <a:rPr lang="es-MX" sz="1400" dirty="0" smtClean="0">
                <a:solidFill>
                  <a:schemeClr val="tx1"/>
                </a:solidFill>
              </a:rPr>
              <a:t>expresa los flujos  de las actividades.</a:t>
            </a:r>
            <a:r>
              <a:rPr lang="es-MX" dirty="0" smtClean="0">
                <a:solidFill>
                  <a:schemeClr val="tx1"/>
                </a:solidFill>
              </a:rPr>
              <a:t>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785918" y="3643314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2714612" y="5214950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3286116" y="4500570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Rectángulo"/>
          <p:cNvSpPr/>
          <p:nvPr/>
        </p:nvSpPr>
        <p:spPr>
          <a:xfrm>
            <a:off x="2214546" y="4286256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3143240" y="3714752"/>
            <a:ext cx="428628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 rot="5400000">
            <a:off x="2321703" y="3679033"/>
            <a:ext cx="500066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10800000">
            <a:off x="1571604" y="3429000"/>
            <a:ext cx="100013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428596" y="4572008"/>
            <a:ext cx="2286016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"/>
          <p:cNvCxnSpPr/>
          <p:nvPr/>
        </p:nvCxnSpPr>
        <p:spPr>
          <a:xfrm>
            <a:off x="1571604" y="5715016"/>
            <a:ext cx="2286016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 rot="5400000" flipH="1" flipV="1">
            <a:off x="2714612" y="4572008"/>
            <a:ext cx="2286016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"/>
          <p:cNvCxnSpPr/>
          <p:nvPr/>
        </p:nvCxnSpPr>
        <p:spPr>
          <a:xfrm rot="10800000">
            <a:off x="2857488" y="3429000"/>
            <a:ext cx="100013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rot="10800000">
            <a:off x="1571604" y="4857760"/>
            <a:ext cx="1000132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2214546" y="3714752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 rot="5400000">
            <a:off x="2178827" y="3964785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/>
          <p:nvPr/>
        </p:nvCxnSpPr>
        <p:spPr>
          <a:xfrm>
            <a:off x="2643174" y="4429132"/>
            <a:ext cx="214314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 de flecha"/>
          <p:cNvCxnSpPr/>
          <p:nvPr/>
        </p:nvCxnSpPr>
        <p:spPr>
          <a:xfrm>
            <a:off x="2857488" y="3786190"/>
            <a:ext cx="2857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 rot="5400000" flipH="1" flipV="1">
            <a:off x="2536017" y="4107661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 rot="5400000">
            <a:off x="3144034" y="4214024"/>
            <a:ext cx="571504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>
            <a:off x="2928926" y="4643446"/>
            <a:ext cx="35719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 de flecha"/>
          <p:cNvCxnSpPr/>
          <p:nvPr/>
        </p:nvCxnSpPr>
        <p:spPr>
          <a:xfrm rot="5400000">
            <a:off x="2679687" y="4892685"/>
            <a:ext cx="500066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319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00071"/>
            <a:ext cx="6822852" cy="547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2471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3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65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94" y="1071546"/>
            <a:ext cx="84456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782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9933"/>
            <a:ext cx="9147685" cy="686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3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3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3"/>
            <a:ext cx="9144000" cy="686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49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946642" y="451067"/>
            <a:ext cx="300299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sz="4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7738943" y="6492993"/>
            <a:ext cx="14050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20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129" y="302947"/>
            <a:ext cx="7608378" cy="618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48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4768" y="785794"/>
            <a:ext cx="6926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ANALISIS DE PROCESOS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062030" y="2967335"/>
            <a:ext cx="429592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DIAGRAMAS</a:t>
            </a:r>
          </a:p>
          <a:p>
            <a:pPr algn="ctr"/>
            <a:r>
              <a:rPr lang="es-MX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</a:t>
            </a:r>
          </a:p>
          <a:p>
            <a:pPr algn="ctr"/>
            <a:r>
              <a:rPr lang="es-MX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OPERACIONES</a:t>
            </a:r>
            <a:endParaRPr lang="es-E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7737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189</Words>
  <Application>Microsoft Macintosh PowerPoint</Application>
  <PresentationFormat>Presentación en pantalla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ita</dc:creator>
  <cp:lastModifiedBy>ita</cp:lastModifiedBy>
  <cp:revision>4</cp:revision>
  <dcterms:created xsi:type="dcterms:W3CDTF">2018-02-08T02:44:19Z</dcterms:created>
  <dcterms:modified xsi:type="dcterms:W3CDTF">2018-02-08T15:49:26Z</dcterms:modified>
</cp:coreProperties>
</file>