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58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54B50-B25B-4235-BAFB-C95F9DEE947F}" type="datetimeFigureOut">
              <a:rPr lang="es-ES" smtClean="0"/>
              <a:pPr/>
              <a:t>07/09/2017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76C94-6118-48F4-B8AA-2ADE027840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4768" y="785794"/>
            <a:ext cx="69262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ANALISIS DE PROCESOS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062030" y="2967335"/>
            <a:ext cx="429592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DIAGRAMAS</a:t>
            </a:r>
          </a:p>
          <a:p>
            <a:pPr algn="ctr"/>
            <a:r>
              <a:rPr lang="es-MX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DE</a:t>
            </a:r>
          </a:p>
          <a:p>
            <a:pPr algn="ctr"/>
            <a:r>
              <a:rPr lang="es-MX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OPERACIONES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0" y="357166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Diagrama de Recorrido.</a:t>
            </a:r>
          </a:p>
          <a:p>
            <a:endParaRPr lang="es-MX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Este diagrama permite visualizar el recorrido de materiales y personas así como las actividades de almacenamiento dentro del flujo del proceso productivo. </a:t>
            </a:r>
          </a:p>
          <a:p>
            <a:pPr algn="just"/>
            <a:endParaRPr lang="es-MX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728" y="2285992"/>
            <a:ext cx="2571768" cy="428628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1428728" y="2500306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ENCABEZADO: </a:t>
            </a:r>
            <a:r>
              <a:rPr lang="es-MX" sz="1200" b="1" dirty="0" smtClean="0">
                <a:solidFill>
                  <a:schemeClr val="tx1"/>
                </a:solidFill>
              </a:rPr>
              <a:t>contiene información general del proceso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28728" y="5929330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RESULTADOS: muestra los totales de operaciones e inspecciones.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8" name="7 Llamada de flecha a la izquierda"/>
          <p:cNvSpPr/>
          <p:nvPr/>
        </p:nvSpPr>
        <p:spPr>
          <a:xfrm>
            <a:off x="4429124" y="3857628"/>
            <a:ext cx="2143140" cy="114300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CUERPO: </a:t>
            </a:r>
            <a:r>
              <a:rPr lang="es-MX" sz="1400" dirty="0" smtClean="0">
                <a:solidFill>
                  <a:schemeClr val="tx1"/>
                </a:solidFill>
              </a:rPr>
              <a:t>expresa los flujos  de las actividades.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785918" y="3643314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2714612" y="5214950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3286116" y="4500570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2214546" y="4286256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Rectángulo"/>
          <p:cNvSpPr/>
          <p:nvPr/>
        </p:nvSpPr>
        <p:spPr>
          <a:xfrm>
            <a:off x="3143240" y="3714752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2321703" y="3679033"/>
            <a:ext cx="50006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10800000">
            <a:off x="1571604" y="3429000"/>
            <a:ext cx="1000132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>
            <a:off x="428596" y="4572008"/>
            <a:ext cx="228601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571604" y="5715016"/>
            <a:ext cx="228601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rot="5400000" flipH="1" flipV="1">
            <a:off x="2714612" y="4572008"/>
            <a:ext cx="2286016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rot="10800000">
            <a:off x="2857488" y="3429000"/>
            <a:ext cx="1000132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10800000">
            <a:off x="1571604" y="4857760"/>
            <a:ext cx="1000132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2214546" y="371475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 rot="5400000">
            <a:off x="2178827" y="3964785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2643174" y="442913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2857488" y="3786190"/>
            <a:ext cx="28575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 flipH="1" flipV="1">
            <a:off x="2536017" y="4107661"/>
            <a:ext cx="6429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 rot="5400000">
            <a:off x="3144034" y="4214024"/>
            <a:ext cx="5715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2928926" y="4643446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 rot="5400000">
            <a:off x="2679687" y="4892685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600071"/>
            <a:ext cx="6822852" cy="5472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794" y="1071546"/>
            <a:ext cx="844561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0" y="357166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Diagrama de Operaciones de Proceso</a:t>
            </a:r>
          </a:p>
          <a:p>
            <a:endParaRPr lang="es-MX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Este diagrama muestra la secuencia cronológica de operaciones e inspecciones así como materiales a utilizar en un proceso de fabricación  o administrativo, desde la llegada de la materia prima hasta el empaque o arreglo final del producto terminado.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357290" y="2357430"/>
            <a:ext cx="2571768" cy="428628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1428728" y="2500306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ENCABEZADO: </a:t>
            </a:r>
            <a:r>
              <a:rPr lang="es-MX" sz="1200" b="1" dirty="0" smtClean="0">
                <a:solidFill>
                  <a:schemeClr val="tx1"/>
                </a:solidFill>
              </a:rPr>
              <a:t>contiene información general del proceso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28728" y="5929330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RESULTADOS: muestra los totales de operaciones e inspecciones.</a:t>
            </a:r>
            <a:endParaRPr lang="es-ES" sz="1400" b="1" dirty="0">
              <a:solidFill>
                <a:schemeClr val="tx1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1428728" y="3429000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143108" y="3429000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928926" y="3429000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1643042" y="3857628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2179621" y="4035429"/>
            <a:ext cx="121444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5400000">
            <a:off x="2608249" y="4392619"/>
            <a:ext cx="192882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2071670" y="4286256"/>
            <a:ext cx="71438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2786050" y="4643446"/>
            <a:ext cx="78581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Llamada de flecha a la izquierda"/>
          <p:cNvSpPr/>
          <p:nvPr/>
        </p:nvSpPr>
        <p:spPr>
          <a:xfrm>
            <a:off x="4429124" y="3857628"/>
            <a:ext cx="2143140" cy="114300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CUERPO: </a:t>
            </a:r>
            <a:r>
              <a:rPr lang="es-MX" sz="1400" dirty="0" smtClean="0">
                <a:solidFill>
                  <a:schemeClr val="tx1"/>
                </a:solidFill>
              </a:rPr>
              <a:t>expresa los flujos verticales de las actividades.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7215206" y="2357430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7215206" y="3286124"/>
            <a:ext cx="42862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7740352" y="3356992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OPERACION</a:t>
            </a:r>
            <a:endParaRPr lang="es-ES" sz="12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7812360" y="2420888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INSPECCION</a:t>
            </a:r>
            <a:endParaRPr lang="es-ES" sz="1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928670"/>
            <a:ext cx="4052906" cy="54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857232"/>
            <a:ext cx="430385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61973"/>
            <a:ext cx="7924800" cy="593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5720" y="357166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Diagrama de Flujo</a:t>
            </a:r>
          </a:p>
          <a:p>
            <a:endParaRPr lang="es-MX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736"/>
            <a:ext cx="4333875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4914" y="214290"/>
            <a:ext cx="4329086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85720" y="357166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Diagrama de Flujo del Proceso.</a:t>
            </a:r>
          </a:p>
          <a:p>
            <a:endParaRPr lang="es-MX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Este diagrama es especialmente útil para poner de manifiesto costos ocultos como distancias recorridas, retrasos y almacenamientos temporales. </a:t>
            </a:r>
          </a:p>
          <a:p>
            <a:endParaRPr lang="es-MX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57290" y="2357430"/>
            <a:ext cx="2571768" cy="428628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1428728" y="2500306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ENCABEZADO: </a:t>
            </a:r>
            <a:r>
              <a:rPr lang="es-MX" sz="1200" b="1" dirty="0" smtClean="0">
                <a:solidFill>
                  <a:schemeClr val="tx1"/>
                </a:solidFill>
              </a:rPr>
              <a:t>contiene información general del proceso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428728" y="5929330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RESULTADOS: muestra los totales de operaciones e inspecciones.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17" name="16 Llamada de flecha a la izquierda"/>
          <p:cNvSpPr/>
          <p:nvPr/>
        </p:nvSpPr>
        <p:spPr>
          <a:xfrm>
            <a:off x="4429124" y="3857628"/>
            <a:ext cx="2143140" cy="114300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CUERPO: </a:t>
            </a:r>
            <a:r>
              <a:rPr lang="es-MX" sz="1400" dirty="0" smtClean="0">
                <a:solidFill>
                  <a:schemeClr val="tx1"/>
                </a:solidFill>
              </a:rPr>
              <a:t>expresa los flujos verticales de las actividades.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2000232" y="3286124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2643174" y="3500438"/>
            <a:ext cx="42862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Elipse"/>
          <p:cNvSpPr/>
          <p:nvPr/>
        </p:nvSpPr>
        <p:spPr>
          <a:xfrm>
            <a:off x="2678987" y="3702877"/>
            <a:ext cx="35719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>
            <a:off x="2643174" y="4357694"/>
            <a:ext cx="42862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2643174" y="4929198"/>
            <a:ext cx="35719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traso"/>
          <p:cNvSpPr/>
          <p:nvPr/>
        </p:nvSpPr>
        <p:spPr>
          <a:xfrm>
            <a:off x="2643174" y="5500702"/>
            <a:ext cx="285752" cy="285752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2679593" y="4285462"/>
            <a:ext cx="2857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>
            <a:off x="2643968" y="4785528"/>
            <a:ext cx="2857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rot="5400000">
            <a:off x="2631905" y="5357032"/>
            <a:ext cx="2857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14422"/>
            <a:ext cx="7348569" cy="492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85728"/>
            <a:ext cx="464347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785794"/>
            <a:ext cx="4143372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01200" cy="701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189</Words>
  <Application>Microsoft Office PowerPoint</Application>
  <PresentationFormat>Presentación en pantalla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Administrador</cp:lastModifiedBy>
  <cp:revision>8</cp:revision>
  <dcterms:created xsi:type="dcterms:W3CDTF">2011-09-19T16:44:15Z</dcterms:created>
  <dcterms:modified xsi:type="dcterms:W3CDTF">2017-09-07T15:55:57Z</dcterms:modified>
</cp:coreProperties>
</file>