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0" r:id="rId4"/>
    <p:sldId id="258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3E98D-AAAD-4E42-AC42-0978064908FA}" type="datetimeFigureOut">
              <a:rPr lang="es-MX" smtClean="0"/>
              <a:pPr/>
              <a:t>25/06/2015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202B3-3A44-4A56-A3D0-35269A0CDC4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7918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559-0DC2-4D7C-A282-29725AF120EC}" type="datetimeFigureOut">
              <a:rPr lang="es-MX" smtClean="0"/>
              <a:pPr/>
              <a:t>25/06/2015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8F26-1FA7-4D9C-A89F-4E4A5E875CA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559-0DC2-4D7C-A282-29725AF120EC}" type="datetimeFigureOut">
              <a:rPr lang="es-MX" smtClean="0"/>
              <a:pPr/>
              <a:t>25/06/2015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8F26-1FA7-4D9C-A89F-4E4A5E875CA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559-0DC2-4D7C-A282-29725AF120EC}" type="datetimeFigureOut">
              <a:rPr lang="es-MX" smtClean="0"/>
              <a:pPr/>
              <a:t>25/06/2015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8F26-1FA7-4D9C-A89F-4E4A5E875CA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559-0DC2-4D7C-A282-29725AF120EC}" type="datetimeFigureOut">
              <a:rPr lang="es-MX" smtClean="0"/>
              <a:pPr/>
              <a:t>25/06/2015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8F26-1FA7-4D9C-A89F-4E4A5E875CA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559-0DC2-4D7C-A282-29725AF120EC}" type="datetimeFigureOut">
              <a:rPr lang="es-MX" smtClean="0"/>
              <a:pPr/>
              <a:t>25/06/2015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8F26-1FA7-4D9C-A89F-4E4A5E875CA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559-0DC2-4D7C-A282-29725AF120EC}" type="datetimeFigureOut">
              <a:rPr lang="es-MX" smtClean="0"/>
              <a:pPr/>
              <a:t>25/06/2015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8F26-1FA7-4D9C-A89F-4E4A5E875CA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559-0DC2-4D7C-A282-29725AF120EC}" type="datetimeFigureOut">
              <a:rPr lang="es-MX" smtClean="0"/>
              <a:pPr/>
              <a:t>25/06/2015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8F26-1FA7-4D9C-A89F-4E4A5E875CA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559-0DC2-4D7C-A282-29725AF120EC}" type="datetimeFigureOut">
              <a:rPr lang="es-MX" smtClean="0"/>
              <a:pPr/>
              <a:t>25/06/2015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8F26-1FA7-4D9C-A89F-4E4A5E875CA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559-0DC2-4D7C-A282-29725AF120EC}" type="datetimeFigureOut">
              <a:rPr lang="es-MX" smtClean="0"/>
              <a:pPr/>
              <a:t>25/06/2015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8F26-1FA7-4D9C-A89F-4E4A5E875CA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559-0DC2-4D7C-A282-29725AF120EC}" type="datetimeFigureOut">
              <a:rPr lang="es-MX" smtClean="0"/>
              <a:pPr/>
              <a:t>25/06/2015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8F26-1FA7-4D9C-A89F-4E4A5E875CA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F559-0DC2-4D7C-A282-29725AF120EC}" type="datetimeFigureOut">
              <a:rPr lang="es-MX" smtClean="0"/>
              <a:pPr/>
              <a:t>25/06/2015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D8F26-1FA7-4D9C-A89F-4E4A5E875CA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3F559-0DC2-4D7C-A282-29725AF120EC}" type="datetimeFigureOut">
              <a:rPr lang="es-MX" smtClean="0"/>
              <a:pPr/>
              <a:t>25/06/2015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D8F26-1FA7-4D9C-A89F-4E4A5E875CA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gif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C&#193;LCULO%20DE%20%20KANBAN.docx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s.123rf.com/400wm/400/400/styleuneed/styleuneed1208/styleuneed120800551/14913417-stickies--justo-a-tiemp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447"/>
            <a:ext cx="9144000" cy="5133745"/>
          </a:xfrm>
          <a:prstGeom prst="rect">
            <a:avLst/>
          </a:prstGeom>
          <a:noFill/>
        </p:spPr>
      </p:pic>
      <p:pic>
        <p:nvPicPr>
          <p:cNvPr id="1028" name="Picture 4" descr="https://si0.twimg.com/profile_images/819892329/logo_justo_a_tiempo_al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56194" y="4443536"/>
            <a:ext cx="3052310" cy="2441848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899592" y="5517232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Dr. Miguel Ángel Rodríguez Lozada</a:t>
            </a:r>
            <a:endParaRPr lang="es-MX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3528" y="260648"/>
            <a:ext cx="3294112" cy="184665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>
              <a:rot lat="0" lon="0" rev="3000000"/>
            </a:lightRig>
          </a:scene3d>
          <a:sp3d prstMaterial="metal"/>
        </p:spPr>
        <p:txBody>
          <a:bodyPr wrap="square">
            <a:spAutoFit/>
          </a:bodyPr>
          <a:lstStyle/>
          <a:p>
            <a:pPr algn="just"/>
            <a:r>
              <a:rPr lang="es-MX" sz="2400" b="1" dirty="0" smtClean="0"/>
              <a:t>Filosofía que define la forma en que debería optimizarse un sistema de producción</a:t>
            </a:r>
            <a:r>
              <a:rPr lang="es-MX" sz="2400" dirty="0" smtClean="0"/>
              <a:t>.</a:t>
            </a:r>
          </a:p>
          <a:p>
            <a:pPr algn="just"/>
            <a:endParaRPr lang="es-MX" dirty="0"/>
          </a:p>
        </p:txBody>
      </p:sp>
      <p:pic>
        <p:nvPicPr>
          <p:cNvPr id="4098" name="Picture 2" descr="https://si0.twimg.com/profile_images/1176289196/logosjustoatiempo2renglon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0726" y="0"/>
            <a:ext cx="1583274" cy="1015763"/>
          </a:xfrm>
          <a:prstGeom prst="rect">
            <a:avLst/>
          </a:prstGeom>
          <a:noFill/>
        </p:spPr>
      </p:pic>
      <p:pic>
        <p:nvPicPr>
          <p:cNvPr id="4100" name="Picture 4" descr="http://thinkandstart.com/assets/gcm-software-para-manejo-de-la-cadena-de-suministro-ayuda-a-mejorar-el-desempeno-y-rentabilidad-optimizando-la-produccion-y-los-planes-471164-FGR-300x25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20888"/>
            <a:ext cx="2857500" cy="2400301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4283968" y="1628800"/>
            <a:ext cx="4572000" cy="16312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just"/>
            <a:r>
              <a:rPr lang="es-MX" sz="2000" b="1" dirty="0" smtClean="0"/>
              <a:t>Justo a Tiempo elimina inventarios innecesarios  tanto en proceso, como en productos terminados y permite rápidamente adaptarse a los cambios en la demanda.</a:t>
            </a:r>
            <a:endParaRPr lang="es-MX" sz="2000" b="1" dirty="0"/>
          </a:p>
        </p:txBody>
      </p:sp>
      <p:sp>
        <p:nvSpPr>
          <p:cNvPr id="4102" name="AutoShape 6" descr="data:image/jpeg;base64,/9j/4AAQSkZJRgABAQAAAQABAAD/2wCEAAkGBhMSEBUSEhQWFRMWGBUYFRQWFRoVGxcYGRkYGBQYFRgZGyceGhojGRcWHzEgJCcpLCwsFR4xNTA2NSYrLCoBCQoKDgwOGg8PGjIkHyIsLCosNC8sLCwsLS8sMC8tMywtLC0sLSwvKSksLCwsKjQsLCwsLCwsLCwsLCwpKiwsKv/AABEIANMA7gMBIgACEQEDEQH/xAAcAAACAgMBAQAAAAAAAAAAAAAABgQFAgMHAQj/xABPEAACAQIDBQMFCgoIBgIDAAABAgMAEQQSIQUGEzFBIlFxMjRhc7MHM0JScoGCk7LSFBUWI2KRlKGxtCRTVIPD0dPUQ3SEosHwkuEIJWP/xAAbAQACAwEBAQAAAAAAAAAAAAAABQIDBAYBB//EADYRAAEDAgMFBAoBBQEAAAAAAAEAAgMEERIhMQUTQVGBMnGRsQYUIjM0YaHB0fBSI0JE4fFD/9oADAMBAAIRAxEAPwDuNFFFCEUUUUIRRRRQhFFFFCEUUUUIRRRRQhFFFKe9e2ZRMMNGcgMed3HlEFimVD8DkSW1OuljrVcsjYmF7tApxsMjg1upUvbm9PDYxQAPKNGJvkj0+ER5Tag5Ab95UWNKmzMPxpcQZ3kkYPGAxkdbAwxtYKhVQLk6AdfnrZDCFACiwHifSbk6kk6knUk3NZbA98xPrI/YRUhNa+Z5tkLZeITj1RkTRfMqV+JIu5vrZfv0fiSLub62X79T6K83j+ZUt2zkFXtsWK3JvrZfv1fbli2HdbkhZ8Sq3YtZRKwAuxJsBUBuRqfub7zJ/wAxivbPW+ic4uNzwWKra0AWCv6KKKaJeiiiihCKKKKEIooooQiiiihCKKKKEIooooQiqXebedMHHcjPIR2YwbE6hSzGxyoCRc262AJ0rZt/bww6hQM0z3yJe3K12c9EFxc+kAakVz7bYJhld2LyNkLudL9tbADoo5BeniSTiqatsJDBm4rXBTOlBcdAm47y4r+zRftR/wBvR+U2K/s0X7Uf9vWtuZ8TRWL12Va/VI1s/KbFf2aL9qP+3o/KbFf2aL9qP+3rXRR67Kj1SNey73YhLM+HjC5kBK4ksQHdUuAYBe2a9rjlTZSHtv3n6cHt4qexTClldI0lyw1EYjdYL2ufb6YnJj1AGZ2gCovK54rkknooAuT/AOSK6Aa5phsY2Iy4mTy5URvQisAwjT9EX+c6noBRtGVrIS08f+q6hjc+UEcFG2PshZWn4xaRlkUX4kiAAxRMQqo4AF2Onp1J51Zpuzh1vZWF9TaacXsLC9pddAB81a93/LxPrV9hDU/F7SjisJHCk8l5sfQqDtMfQAaWNLrC3IeS3kNzvzKjfk9D3P8AtE/+rR+T0Pc/7RP/AKta23iXiCMRTNdWcHIFuqlQxVXYO3lLyU863fj2IeUJEPc8MgsO8kKVA9JNS9tR/prH8noe5/r5/wDVq63GgCLiEW+VZ9AWZrZoIHbViTq7M3Pmxqtw21YZPe5Y31t2ZFbXu0NW2541xXr1/lsNWyiLt4QeSy1YbgFuaYqKKKbJciiiihCKKKKEIooooQiiiihCKKKKEIooooQkrfDz2H1EvtIqoNuebv8AR+2lMG+HnsPqJfaRUv7c83f6P20rmq34vw+yfUnwvimduZ8TRQ3M+JorxSCKKK0fh0fE4edeJa+S4vbny6aa+APcaALoJAUfbfvP04PbxU07U3hhw+jtdz5MSjM7eCjkP0jYd5pU2+fzDfKg9vFVXsiMCFGt2nRGduZZioJLHmTfqa0tqvV4rgXJKzOpt/La9gAr6DfPEyySLHBEoTh++SsW7YJF8iFQdOhPPnSvs2ZhhcIqZc0iwIC1yFvFmLWFibZeVxe/MVabD84xH/T/AGXqp2X7zs/xw/8ALvVM0rpg3H+5K2KMRYsH7mrjC7u2zF5pGzkMyqeEt8qr8CzWso5sfTe5qwwmzoor8NFS/PKACfQTzI9BqQK9qOI6KYaAbpa2xiMm08IeQKTRnS+khQL+uQRC/j0vTJSbvvLknjkHOOJ5NOf5uWFzb02Uj56cgb0E36IAt1WjE4COQ3kRHIFgXUMQO4FgSPmqVuXCkMmIw6LlUlJ1AvydRGwH0ob/AEuVhWNRpZ+FNDPyCtw39XKVVv1OsTX0sEPS4OmlkwyAHQ5LPUxhzCRwTtRXl69p4lCKKKxZwOZtQhZUUUUIRRRRQhFFFFCEUUUUIRRRRQhJe+HnsPqJfaRUv7c83f6P20pg3w89h9RL7SKl/bnm7/R+2lc1W/F+H2T6k+F8VJ25Jio5DLGGeIFCUUpooJ4uZWTMbg3DK9xlPZNrNeg163M+JpZ3o3rEIMUJBnuM2lxGOZzdMxFrLrzuRyvIuxAfJeNbhOuqZaqcDsAKS8sjyPxWlAzMsasScuWMGxyqbBmuet+VkzD74YlJDIz8RTq0bBVW3dGfgaaXJI6tfnXQ8Fi1ljSVNVdVdT3hgGH7jXjXkA4SvXMBIxBVO3tppwzH2tZIkDZTlLrLGzIG6kKCT00IvcEVq2T5vF6uP7Ao2hsSGDDsVUZ80WaVrFzeeIsWkIv/AONKw2NKGw8VjeyID6CFAIPcQelQq8O6bh0ufIL2lxbx2LWwUrYfnGI/6f7L1U7L952f44f+XerbYfnGI/6f7L1U7L952f44f+Xeo8G9PJe/y6+acBXteCvamvUo73W/CY78uDJfwzxX/dVLgMZixEnDaUIVUqOMkllsMg/PRkjs20Bt896s9/XIkWxsTBKAe4tJEqn5iQfmrOKIKoUCwAAAHQDQD9VYamZ0Trt4/b/q108TZW2PC/1P+lEG8uLXmZLDlmwyyE+PCYn58oFT9mbebFxSxyy4WJy0kQhl4kDMuUWkDOWy8zYFDqnOsajbSDmIpGpeR+xGg+EzA2HMDkCfo99qKWucZA1zcV8uX2uipogGFwda2f7mui7R2G+KwsKmVRIoViwzPG7cNlOYK6MyXbMO0NQDU7d6KZIAk5zSIzrn6OoY5GF2LWyFR2iW7JuTzPm7LucJEJIeAyqFMWlly9kZbfBIAI0Gh5VZk12i5Ne0sbe3TONxB4zAYdY8kagI7FnzcZu2hCHLkUMLnQ2trmlYbfXCOGvJwyua4lUxHsMVe2cAGxFjYm3WxrP8sML1dlX47wyon/zZAtvn1qBlYNSPFFlcqLC1e1UbawsmJhUYaZUUsrM1iwdBqVDIwIDG1yDyuBzvUnYmAeHDxxSPxGUWL666mw7RLGwsLkkm2pqaFOooooQiiiihCKKK8NCFjNMqKWYhVHMkgAeJNLkm/kRl4cMcs/Zz5k4aIRfL2WldM2vVbj00uYjFviWZpmLASSqsfKNQkropycmNkBu1zflbSvMB54fUD2tKpNof1DGwaX1+SYsovYD3HVbtu46afEJKuFkCrG6EGTD3uzowtaY6WU1WbRixEkTIMM9zbnLBbRlP9b6KaqKwSOEj944Z/hbGNLGYAcklb0b0zq7QLGYg8YOdnUuuZ3Vihjdl8lbC9iCb68qUlUDkLVdb6A/hz3vrHFbw7d7fPVKTVUpzsr4W2F1O2RgmkZ3C5liTMxtcKSGKHuv+bIHOxcNa6ghk3P3pSTjQqszGJ+yDHmdg5diwEYtlJBYE20cC5Iu2e40HHweLw3knMDn1W/ES2VytmNijdfJZQLWpjjWHAWDcR2nc5pBEpJYKWGdYVFtOI1wupzk6tqzjYwwhvVLJXvExcO5V+8kqvgnYdpTwjZTbMOLHdbki19RqR6bVC2HAFgQ3ZmdVd2d2dmZkW5ZmJJ0AHoCgdK3bYU/guJaxVXlV0UixCtLDe6/BJfO5HO766kisdk+bxerj+wtLao2jDQcrlb6b2nlxGdgpGw/OMR/0/wBl6qdl+87P8cP/AC71L2RtNRNOwSVwxhsUhka+QMrkHKAQDpoTzqBg3eOPBh4ZkETQ8RmjNlywup0F2YZtLqCBpe1xUgx1m5cvJQL23dnz806CvarRttfgxTsOjLh5CD4XA/hR+NZOmGmI6HNAv/a0wYeBANSwFe42pd31XNi8Mnxg1/BHSQ3HcclvpCtlb9q7MxM2IjmESLkjkQAz6nO0bXNoraZO/rVftDFSQKGlgkVSwW4MT6kE+Skha1lJ5dKXVkEkjxgF8lvpJo2NOI2zUmrHdDK20VDX7EcjKenFawC3v5XC4pC2NxmOmSq2RZFF3gxCjvMD2/7QT+6oO7O9i4YiWcEP+FzBonVlZIHihAmysoIKBQBpylkHNrjTsiilNQC5py+XFU7Sq2GHCxwN+RXZ8VOERnIJCgsQNSQBc29OlJUyqcKMVKXeZljbNHK62eQqqCKxsqhnUcj5OuY83V8UgC3YDMQFuQMxPIL3n0ClH8Tg4nERO7iPMkvBXKsbpIpC3AW69uOUEAjNlDMNdenl0uubZrZIKbUmlieWRSjyZGBC5Qky8QRTEEFgGOHfOdbEWAszGnnZ0EuIiSb8KkXOobLGkOVe9RnjdrjkbsdQeXIVG0tuJsqPgMxxU0i5hxD2mUdlzO5LEpqAuhJ7Q6Fqje5TtgtHLh3sCjGRFHRZGYso5EgPfp8Md+nHekNO3CaiIC97kWByOV8+nmtUbHAZq9w8smAmQkoYJXCPlUR9ptEdkzZcw5sy2uAbroCHsVz3fE8QFByihnnY9zCNkh8DmZiPkeFP2GPYW/cP4Uz9Hal81NhkNy3yN8vp4FUSgA5LZRRVfjtvYeFgksqIxF7MbWB5FjyUE6C9r9K6NUqworFJAQCCCDqCOo7xWVCEV4a9rw0IXMsDyf1uJ/mJq2YDzw+oHta14Hk/rcT/ADE1bMB54fUD2tcp/kO7yuk/8G9Fe0UUVaoJJ90HBEPFOBoQ0TH03zxafWi/eVqj3dxEa4gmZA6LGWClUcm2YuqLIQuYqB2j5KhwCGdb9MxeESVGjkUMrCxB6/5ePMUr7I3TMGPjLSK0LZwoePMXPlcJ/ggjKrh+pj8kHndDbeAqmY/0yE1FYcHhHkw8Sops4UDKuZ8igv8AFUDLfuVT3VSzNCJIxLNNLIHjObPIyCS9o+IiHhR5jyGUcrjkTTBvFvBhsJEGxTBUclACpfMSCSMoBuLc76a686Rdre6RguHwUUImZG/NBWPZYOMioAisStiS2mY86ZspZp8o2uPcCfJYcbWa26pi3n80k/uvax1UYEMy4SNVLK8faUS8EnLErKOJa4+FoLE256GlPb3uurLG8UeHNmy2ZpNQVZX1VVItdbeUOdT/AHM8fiMY4ZixGHbDhAEVY1UZhKzMRcuYsygX/wCJewsCPX7Fq4oxNKyzWnO5HH5C/wBbK01cZJa05kcFaRxz4WeORliihDFJ44oDAhU3EbpxiHc8QAAKH0LkEXy06gVTSYX8IkkKiGPJOwLpFmmzRPYkyFrDNlvly2s1tb3NzS6pc0uy6q2maQ3NGX0V47heZt46VW7eiDLCjC6tPGGGuosxsbdNB+qs4938MP8AgxnxQN9q9qosLXKvub2CmfhKfGX9Yqh3k2pBeFWliuJrspkTQGCcdoE8u0Br8Yd9Wv4jw/8AUQ/VJ92t4w6ohVVVQAbBQFA8ANKPZXhxKlO8EuEgLgpNDGt1VrhyvwQsoJUjUAXTlzawrmGLlJlM0hu0hPFY9SxJza9MxI16MO6n3ZOHKYaJkBZTFHni53vGt2jB0B1N15Nc9eaztTYdkeeIE4bi8PkfzTcOJwGvqAWkZRcDKUCnmK6n0XrGCZ8UnaPZd3cD3/VL9ow2a17chyTJuJiRiXaCYniRxRfg8t7sEilduzmBsVLxA87qADztXQcJhGDvJI+eR8gJChAFTNkRVBOgLu1ySbyHW1gOF4baX4PLFKhIdDmFw2UEG2UtrdXUn0gFgeQY9d2Nv3hMQgPFSJ7AtHK6oR4FiA63+EtwfRyF216R0T95GDhdw/ieI7uXA8Fmge05HVV++e5K4mVcRxBEFUrKQgZnAIyZdRd+agNfyhbuZK2YWwG0VCuCrdhZGUgFJTlRnTMDmSVcrLcWZH5aV0B9tx46R8Phmil4SiR8zSLchuwIXjswIIuZFzWOUWN9FTYO6M208SJ5YWw2FAS6s8mdrFmYK0ihyzSMxZyBqxsc3apBUUZlYWOGZ/fJaRKMxfJOS7MEkggUmRmZHxMptfIhBVGy2AzZSoUWsCzd5LnJKFUsxAA1JJsB6STyrTgdnxwpkiRUXuUW17z3nQa+ik19uGZy+JjcwrJII1jXiRjI7IHlUXdn7JPk5V6agNXtDSM2fDgvck3J0ufsABYLObyFXku2JJ9MP2I+s7Lq3qUYa92ZwB3BuY9wuCSNSqi1zdiTcsx5s5OrMepNGDx8cq5o3Vx1KsGsdNDbkdRodakVY95dqr2MAVeuxUQ3hZ4Dz/NNlUn9KI3jPIa5b2Fr2qo277ojbP0mUYkAhS0RCOpIJUSq3YBIBOhBPPKBUjau3WLGKC1xcPLzyHqsYsQzjrfRSRe5BWkH3QoguCQDlxl6kkkpKSSTqSTqSdSedUeuYHiMZnyV3quJhfoPNdxdwASTYDUk9B3mqU77YH+0xnmLg5hobGxAsdR0pTxGPfF9qY3QO4WECyDLIVBYf8RuyDdtAeQHM792D/RY9Tzl6/8A9ZKsdtBuItaL2VbaJ1gXHVUuE21CA15ALyTkaNyaeVlPLqpB+es8FtuAYouZAF4IW9mtfiXty521prue8/rNFz3n9ZpXhbjL+d/r0TG7sAZyULC7aglbJHIrNYnKL3sLXIuOlx+uptV2MP8ASsP8jEdfU1Y1JwHBDSeKpdqY8iRiNRCqnLeweaUlIlbuVRqSdPzgNxl15p7ou9074p8OrmOOFwLIcpaRRq5Ydq1y1hcaWuL11fE7KR2ctfLImWRB8KxBQ35ggZhpzDa8hXEfdCxEb7RnaEaZrObixkAtIV05Zv3gnrYdZ6JwQT1tpmYgGk6XANxmR4+KW15e1mRtcqkxWMkltxJJHtyzyO9r87ZibVo4Qr2MEkC1rkDU95t0rovub7CwzTyJNGsr5FZC4BAsSHAQ6HylOt7W9Nd7tPbFBspoZuruIuAG4fMflYqagnqY3TN7LSATfmkLD7PkdS0cbso5lVJA1A5gW5kD5xXR9wMFjIsLPGC0AlAeNrKGLMhCnNqygWUmwB1587u+8qAYNwBYDhWA0HvsfSomyPeIfVx/ZWvne2/SmorqfdYGtbfhcnL56fRMqTZ7GyHEb2CmbCnMhlmCcNJWVwCQSXCiOY6fBJjW19TqTa9hbVV7s+aR/S+21Wd65t5xOJWxgwtAVdtnnB/zEX8HqxFV22ecH/MR/wAHqxFeHQIGpXtYS+SfA1nWEvknwNRCkdEubE82h9VF7NaYN0MOrvjI3AZGEOZCLqbq4a45G4AB9AHdS/sTzaH1UXs1pk3I9/xX9x9mSpbO+JPVRrvhx0XIds4H8HxMuHIZcjsEWQjOY79hjbygRrcafPcCpxGFQMpsQWJXQ21Otzb5P+dfRW9ewY8XhZInIXS6yadhlOZW16AjX0Xr51UGRlJ0yWa3O5N9R3rbkfT419b2VWtq2buUZtt1+feuYe3DmExblbQGFx8Eg0Uvw3+TLZLnQny+Ge/Tnqa+gBXzrsXCNLisPGvlNNFb0BXWRibdAqNX0UKS7dY1tSMP8Rf6qyLRe0i7J97PrMR7eWnqkXZHvZ9ZiPby1ydf2B3pjR9s9yzn2bGzZyLP0kQlHHoEiENbU9etV+0cVMrJhzKzRyCQliAslkyXTOgUZWz87Buza+pNXVUm2POcP8nE/wCBSreODTY8CmRjaXC44ojjCgKosBoAOlK/uj+aL65PsS010qe6P5ovrk+xLWKm963vWuo90Uw7M97+nN7Z6m7seap4y+1kqFsz3v6c3tnqbux5qnjL7WStDe2/v/KoPZZ3fhWtFFFTXircX51h/kYj/BqxquxfnWH+RiP8Gp00QZSp1DAgjloRY8vRUjwUBxSRv17o6YdWhwzBpzoWGoi/8M/cNbdeVq48Ter/AHo3Lkwkz5SZYk+GovkBFwJLCytlse6xB0uBS85tr3V9n9GaWkpaUy05xX1P93UcByHW5uubq5JJH2fwW/CEcRL8sw/+v32p73QxGTHQHXtFkNuudGAv6M2U/MO6ueF9Rbp2v1cv/fRXQN2IWOOw6lSrCQMytoQFVma/py6+npXKemrCayOTgWlvhmfNdXsCZh2fUQnXtfvUfVdJ3oP9Ek/uvax1W7PcmGBFIVmjQl2sBHGqKZZGJ0AVLnXrarLecf0R/wC69rHVJsLFjNCQOJG+HSPJY2mZWjZo4XHw7EsbHL+as1gCV4eOISuaHaXN/BY5JTGHEa2CvcJslIYolklxIU8V7Z1jMUK5mMsuSJTr2OyeRew5GouMwnDVA7TPK4aThPM3ZDkrhojwypzZiCzX0EUpvYXqXtbbTvMrLhbAMplzzIrPwyzRoMudQgkIfmLka9b6sDsufEStNJIIyC5vGA4LPlXXiobZY1VBboW17ZFMjNAPZZa/csIim1dey8xWF4ceFjzM2WaEZmYsWIVrkliSSTrr31cCqPaMOXEwQnEvKwkzspjjAXLFI65mSMWJ00vexva3O8pZI0tsCmETsVyF7WEvknwNZ1hL5J8DVQVp0S5sTzaH1UXs1pk3I9/xX9x9mSlvYnm0PqovZrTJuR7/AIr+4+zJUtn/ABJ6qNd8OOit98MdwcBiZBa6xSZc3IsVIUcxzJAt6a+eo8GqsGA7QULfqVGgv+oV3f3SIwdl4m7BQI81z+gyvbxOXKPSRXDEmUi4II6EEV9O9H2sIeTrl91zUvBW+5TE7WwiKcpzM5P6Ko+ZfpLmFfQQrhHuY7FlfaaYhQXSMvxHAAVLxOFXnq12U252N/HuOLxaRIXdgqqLkn/393W9L9uPa6q9k3sAFOLsrOaZVUsxCqASWJsABqSSeQpG2HKGhzDkzzkaEaGeQjQi406HWrls87B5brGCCkB9GqtN3vexC8lsOZ5Vf4tlgB4f56PM7ZdFkXO7OQL9lxdj8U27zz5WrO8bhbwTGm9g4nKVVJtjznD/ACcT/gVZ4bHJJcA2ZfKRgVdflKdR48j0qs2x5zh/k4n/AAKUOBAIPIpmCCQRzCJJAoLMQAASSdAABcknoAKt9i7qrODJi4gyEDhQyLfLzvI6nk5FgAdVA6FmAoNmScfGYdSAcOZStuYlKwzSX+QHjW3RiDzFr9QrZs2lbbeu14fL/ay19SSd23TzXMNme9/Tm9s9Td2PNU8ZfayVC2Z739Ob2z1N3Y81Txl9rJWFvbf3/lbD2Wd34VrRRRU14q3F+dYf5GI/walY7E8OJ5CLhEdyO/KpYj91RcX51h/kYj/BqHt3GcQnDr5OhmPoN7Ri3U6E9ykD4elzIzI5rQqHvDGklVsWGvGRJZi+YyH4xfV/m1sO4Ad1cc2lgzFNJEfgOy9+gJAvb0WrtM0oVSzGyqCSe4DU8qWNp7ivtBnmjKxMLr2gbMwsqqxB0ZQCGIFgcq65WNd1sXakezZS6U2YRbrw/fmkT4nS5N1XMsMmYgfGIF/HQfur6Pj2LEJUmyjionDD8rroNR18nTuuRyNc42f7lmZcLiI5AyMIHljfQ2OVpMjLzFr2BAPprqtKvSPakNcYtyScIN7i2ZOfl3JlQwOjxYhqqHE4eaeeVM8fBjMY4TxFgxKK93KyKWFz5J00+arQS4vTt4fTQfmH0HcP6RpWjZ/nGJ+VF7FKsq5reubkFr3TXZlVL7PnJvnh+aKT/cVrxuMxUKIgkjCvII7pEyuuYMxZS8rrfs21U8/RV1VRvFyg/wCYj+xLVYdhuQAMjwCm5l7Ak6jioSRBcRhgPjykkm5JMMpJJOpJOpJ1NMlK8UpfFQEe9q8q3+M/BkJyn4q2KnvYkfB1aKgGua0YuOamXNLjh4ZIrCXyT4Gs6wl8k+Br0IOiXNiebQ+qi9mtEe3ZsK+JkjMeUDDXV0ZixYuqgMrjLqQOR50bE82h9VF7Nap943bLOFvq+DzafBBkY37tVX9w62qWz/iT1Ua34cdE1+7XtgRbLaO4zTusYGhuAc7nnfkvPXUjvr5yKjuH6qefdb3uOMxzRq14MOWjjA5FgbSv87C3gg7zdLwuGaWRIkF3dlVRe2rEKtz4kV9l2NTtpKPeTf3e104fTPquXkOJ1gu8+4Bhiuz5WIsHnYry1ASNT4ag0yb6RZ5cKhLBS8rWV3j7SRkobowOhJPOqfdvdkwSwYaI5RhsxkZWzE5mV3aQgWV5LKBHbSPPc+TV3vX5xhPGf2VcDtCbeukkblckhbYR7TQVWfipf6zEfteJ/wBaj8VL/WYj9rxP+tU6iuZ3j+ZTrds5Ksk3eidlZjMWU9ljicQSt9DYmXTw5UvYbDzYiOB5ZQy5GzHLldhIIyVJXs27FibC4JFtbh0XmPEUsbB81h9Wn2RVU0rg291ZFE0utZWOzhbGYT1r/wAtia6HXPNn+e4T1r/y2JrodNtme46lLdoe+6Bcw2Z739Ob2z1N3Y81Txl9rJULZnvf05vbPU3djzVPGX2slKG9t/f+UzPZZ3fhWtFFeVNeKi3hx/CmgYAFyJ1RTyLHhc7a2ChmPoQ+NQYIso5liSSzHmzHmx9P8AAOlbMXieNNxB72gZY/0iSOJIPQbKo+Sx5MKj47F5F6ZjyubAD4TN3Io1J+YakU7pYsDATqUnqJMT7DRRNt4ggKgsSbuV53C+RdeZUzGIem1tb2pzwGDEUaRryXKL87m/aJPUk3N/TVLu9u+oAmlXNKSrLnHaXQWZxy4pOvXJoq2y6sQHLxH8RWGrnEhwt0C100JY0uPFVu7fmeH9TF9gVZUtbA26FwsC8Gc2ijFwikGyjUdvlU6LeJWYqsOILKFJHDXQNmCny+uRv1VlcLuNlpabNF1t2f5xiflRexSrKqjY0+ebEtlZO3F2XAB96ToCat68fqvWaIql27FxmjhUkFWWV2GmVLOmh6MxJA7rE9BeftDG8NbKM0jaIl7Zj1J7lA1J6D0kX04XDZFtfMxJZ3IsWY8yf3ADoAB0rXSQYzidp5rNUzYRhGqjTRBZcKqgAB3AA5ACCYACrqqbaJYSQOEZwjsWCAEgGKVQbEjqw/XW/8fR9VmB6g4ac28SsZX5wSPTVlZG5z7gcFClka1liVZVhL5J8DUFN4sKSAMRESeQ4i/wCdSFxkb3COjGx0Vgx/UDesGEjULZiBGRS/sudUwkTMbARRXP8Adp+s9Ldb0r724opC0rh1kkF1sdEIUJGjW0LAyM/irW0Vau9iRNPDBYfmo0hsejuEXteCEafpC/QUt+6VhWNwpOWIQlgDocxluSOQt2fmtTjY9E3fNMuWJwHcCUvranGAxug81zuSQkkk3JuSf3k02+5Dsn8I2tBcXEeaZuRsEHZvfpmKDTXW/gnyJcV1P/8AH14fwybMfzxiHDH6OYGWx7/I07r91fUNtPdHTPAGVrDqbHusPNJoxcrvQW1LO9fnGE8cR7KmeljevzjCeOI9lXzWf3bu5b4u2Fpooorn09QvMeIpY2D5rD6tPsimdeY8RSxsHzWH1afZFUz9jqrIe30Vjs/z3Cetf+WxNdDrnmz/AD3Cetf+WxNdDp1sz3HUpTtD33QLmGzPe/pze2epu7HmqeMvtZKi4SIx5onGV0eTMp6BpGZD6QVIIPLn3GpW7HmqeMvtpKUgESPvz/KZXBYy3L8K1qp3o2wuGwskhIDZWEYJAzORZQBcX1IJA1sDRtva7xFEjjMjyZ7WKgIqZczEM65tXUBQwvc6i1VOJjjljZJsLiJC4GZy8AbQhlylcQMgDAEKNNNb1Y3CCC4qtxJyaFzLZ21poAFikYKBbKbOv/xa4B9ItzNSJt5cS0okzqCMtgIwQMrFge2W+FY+konxRTbBujhVzZsNi3vewaWAZe62WcXI6E3qoxe4z3/Mia3dKuHuB4piACb/AKIrWKnK2MeIWcwZ3w/RVY3ux4IIxcht0YIyn0EZRpTruFtrEY+KRpJ2V43CnJHBZr6iwMRIIsRz1/dSVLurjFDM0FlUEluLEdBqTlz35Am3zUybubCMEJTOcshDOoNgxtpmIAOXU9nl336Z5qiONl3EfK1irooHyOs0H53uFaSRCJRDhsRLIUGXMVhKJbSzPwu2Ra2Vb6ixIqdubO7vKZGzPkiUtlC3yzYxAbDQaKKjhQBYaACwH8LVK3S2fiFVpVgaWOS4Vo3iFsmIxeYOJZEIPbHK4Pf0rHSyOqXOwt08VqqY207W3Oqtdn+cYn5UXsUqZisSsaM7GyqCT1PgB1J5ADUkgDnUHZefj4nPG0bZouwxQn3pLe9sy6+NYI/HcSf8JDeL9NrEGQ+gXIX52+LZiyB0kmHlqsLpgyPF4LPDQsWMsnltoF58NNDkB5E3GZiOZsNQq1Joop01oaLBKXOLjcory1e0VJeIc3BDag8wdQfEHnUWXZcLCzRRkdxjX/KpVFCFgkYVQFAAAsABYADkAByFI+08Pxpp4/62cQWuR/VYe5I1Fwtzblc91PYpQ3MZGxUMsjqkacTEuzvkC5i3DBY6XzTW1tfI3dahC5jvXsFsHjJsO3wGOU96HWNvnUj571G3d20+DxceIj8qNg1u8cnX5wSPpV033aMbgcWqT4fERviIjkdVJJaMkm4IFjla552s7Hx5E4r6FR1LK+i9vMtFneH3Gfesrmljl9ibM2gk8Mc0Zukiq6nvDC4qi3r84wnjiPZUie4JvYzK+AcEhA0sTdylhnS1vjNm+kae96/OMJ44j2VfPa6LdY2Xva+Y4rdCbvatNFFFcynqF5jxFLGwfNYfVp9kUzrzHiKWNheaw+rT+AqmfsdVZD2+isdn+e4T1r/y2JrodJ+6Oy+K/wCFP5C5lgHf8F5T/wByr+iWPJ6cKfUETo4QHcc0lrZA+UlvcqTeLYHHyyRkCaO+UnQOp5o5GtjzB6EA2OoKdsTaSRQLHLmSRTKGQo5KniyGxKqQefMEjuNdMoq2WmZKbnVVxzujFguX4zaCSYqHIb2jxF+yy8zh7eUo7jUurPfU/wBKw3q8V/HDVV5q52ujEcuEck9onl8eI817RXmajNWFbVE2v5vN6uX7DVAw/kL8lf4Cp+12H4PN6uX7DVF2PgJcQVjhW5CrmdrhE0B7bAeVqLINTfoNR4+F82FjBc3P2Q2VkRc55sLBYXJYIoLO2iItizHrYEjl1JIA5kgV0fdXZj4fCJFJbOC7EA3AzyPJa/W2a1/RXuwd3I8Kpy3aRrZ5G1ZrdB8Vb3IUaC563NYbybYMSCOO3GkzBOoQAayMOqrpp1YqvW46bZ+zxSAkm7jryXP11cakgAWA05pW2wrSY3Exi/DJiMjj4Vo0BiB7zrm7l05sKkqLC3/1WEMIUWF+ZJJNySxLMzHqxYkk95NbKZBoF7cUvLidUUUUVJeIooooQiiiihChbaxPDw0z3IyxuQRzBykKR6QxB+auR7dwbrJmdCIxljjcr2LooV1RrWuJBICOeh6Cuob2zBcKQTozxKQeRXOGlB9HCSS/oBpx3P2UE2fDHIoJdM8iso1aW7vnBvc3cg352qEjMbbKbH4DdfNjTgDmP13ryHKbMAOh5C48e6vqjC7HgiJMcUaE88kapfxygXqJjt0sHNIJJcNC7g3DNGpN9OZtryHO9ZfVBbIrT61nouAe4+3/AO2w1j0lvY9OFJzt0vb91dv3r84wnjiPZVeYPZEMRJiijQnQlI1QkekqBUTbmwfwgxssrRtGXIIVWvmXKQQw7qvdGd2WhUB/thxVRRW/8lJv7W31MX+VH5KTf2tvqYv8qWeoyfJMPXGLQvMeIpb3TwBxKQQi4QRo0zDSyEWVAeYL2YXHIIx7qbBupN/a2+pi/wAqsd3d348HAsMZLW8p2tmc97WA6WAHQKB0q2KhOIGTQZquSsyODjkrGGFUUKoAVQAABYAAWAA7rVnRRTRLkUUUUIVZtfd6HElGkzhkzBSkrxmzZcwJRhcHIvPuqB+QmH+NiP2qf79MVFQdGxxuQD0Ug9w0KXfyEw/xsR+1T/fo/ITD/GxH7VP9+mKio7mP+I8Avd4/mfFLb7g4Yggmcgggg4qexB0IP5zuq8wOAjhQRxIqIvJVFgP/AHvqRWE0yopZiFUAkkmwAHMknpU2sa3siy8LidSo21NppBHne/MBVGrMzGyqo7yf/bUnRZ2LSSkGWSxe3IWFlRP0VHLvJY82NbcVjjiZBKwIQXESHoCSOIw6Ow5dym3MmxUlFFFFFCEUUUUIRRRRQhFFFFCFQ7zYfjS4TDA+/TgMBa+VVOdteiqT6DcDqBXVEWwty9FIew8IZdrK+mXDYdjoRcPiHygMO7JAxHL99P1CEUUUUIRRRRQhFFFFCEUUUUIRRRRQhFFFFCEUUUUIRRRRQhFUu98AfCsrXykrcBitxe9iVINtNRyPWiihCSeGfjy/XSfeo4R+PL9dJ96iihCOEfjy/XSfeo4R+PL9dJ96iihCOEfjy/XSfeo4R+PL9dJ96iihCOEfjy/XSfeo4R+PL9dJ96iihCOEfjy/XSfeo4R+PL9dJ96iihCa9ysKqpK/aLMy5mZmckKtlF2J0Fzp6aZaKKEIooooQiiiihCKKKKEIooooQiiiihC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4104" name="Picture 8" descr="http://t2.gstatic.com/images?q=tbn:ANd9GcTalPWHc5UW0U2scQCSpAdbxdUa72I32PQGAjf3iFMQwCMH5hi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3356992"/>
            <a:ext cx="2266950" cy="2009776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323528" y="5602014"/>
            <a:ext cx="8496944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b="1" dirty="0"/>
              <a:t>El sistema de producción justo a tiempo se orienta a la eliminación de actividades de todo tipo que no agregan valor, y al logro de un sistema de producción ágil y suficientemente flexible que de cabida a las fluctuaciones en los pedidos de los clientes.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63960" y="2564904"/>
            <a:ext cx="3384376" cy="2246769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r>
              <a:rPr lang="es-MX" sz="2000" b="1" dirty="0"/>
              <a:t>Se trata de entregar materias primas o componentes a la línea de fabricación de forma que lleguen “justo a tiempo” a medida que son necesarios. </a:t>
            </a:r>
            <a:r>
              <a:rPr lang="es-MX" sz="2000" b="1" dirty="0" smtClean="0"/>
              <a:t>es </a:t>
            </a:r>
            <a:r>
              <a:rPr lang="es-MX" sz="2000" b="1" dirty="0"/>
              <a:t>una filosofía de producción que se orienta a la demanda. </a:t>
            </a:r>
          </a:p>
        </p:txBody>
      </p:sp>
      <p:pic>
        <p:nvPicPr>
          <p:cNvPr id="5" name="Picture 2" descr="https://si0.twimg.com/profile_images/1176289196/logosjustoatiempo2renglone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60726" y="0"/>
            <a:ext cx="1583274" cy="1015763"/>
          </a:xfrm>
          <a:prstGeom prst="rect">
            <a:avLst/>
          </a:prstGeom>
          <a:noFill/>
        </p:spPr>
      </p:pic>
      <p:pic>
        <p:nvPicPr>
          <p:cNvPr id="6146" name="Picture 2" descr="http://www.cinser.eu/img/all/productos/longitudinal/galeria_alta_hps/linea_corte_longitudinal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99392"/>
            <a:ext cx="4176464" cy="1988840"/>
          </a:xfrm>
          <a:prstGeom prst="rect">
            <a:avLst/>
          </a:prstGeom>
          <a:noFill/>
        </p:spPr>
      </p:pic>
      <p:pic>
        <p:nvPicPr>
          <p:cNvPr id="6150" name="Picture 6" descr="http://4.bp.blogspot.com/_o2svk_g1AO0/SyQWDWvAvuI/AAAAAAAAAXk/dKa77oQI540/s1600/Just+in+Time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1484784"/>
            <a:ext cx="3746761" cy="4913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i0.twimg.com/profile_images/1176289196/logosjustoatiempo2renglon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0726" y="0"/>
            <a:ext cx="1583274" cy="1015763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095457" y="404664"/>
            <a:ext cx="248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CARACTERISTICAS</a:t>
            </a:r>
            <a:endParaRPr lang="es-MX" sz="2400" b="1" dirty="0"/>
          </a:p>
        </p:txBody>
      </p:sp>
      <p:pic>
        <p:nvPicPr>
          <p:cNvPr id="8194" name="Picture 2" descr="https://lh3.googleusercontent.com/--6buFDr3RGs/TamPGMS1C2I/AAAAAAAACuA/0nNdW72ARZs/s912/los_pilares_del_just_in_time_JIT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9512" y="1412776"/>
            <a:ext cx="8686800" cy="4608512"/>
          </a:xfrm>
          <a:prstGeom prst="rect">
            <a:avLst/>
          </a:prstGeom>
          <a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i0.twimg.com/profile_images/1176289196/logosjustoatiempo2renglon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0726" y="0"/>
            <a:ext cx="1583274" cy="1015763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3569236" y="404664"/>
            <a:ext cx="1722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REQUISITOS</a:t>
            </a:r>
            <a:endParaRPr lang="es-MX" sz="2400" b="1" dirty="0"/>
          </a:p>
        </p:txBody>
      </p:sp>
      <p:pic>
        <p:nvPicPr>
          <p:cNvPr id="7170" name="Picture 2" descr="http://floridauniversitariaingenieria.files.wordpress.com/2012/07/distribucic3b3n-en-plan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30187"/>
            <a:ext cx="3506385" cy="2670821"/>
          </a:xfrm>
          <a:prstGeom prst="rect">
            <a:avLst/>
          </a:prstGeom>
          <a:noFill/>
        </p:spPr>
      </p:pic>
      <p:pic>
        <p:nvPicPr>
          <p:cNvPr id="7172" name="Picture 4" descr="http://t2.gstatic.com/images?q=tbn:ANd9GcRKgyx31p_iI_1iIYGKk56JbYhOFEkCp5PPas77m1GSxoeufWIT-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836712"/>
            <a:ext cx="2664296" cy="2383253"/>
          </a:xfrm>
          <a:prstGeom prst="rect">
            <a:avLst/>
          </a:prstGeom>
          <a:noFill/>
        </p:spPr>
      </p:pic>
      <p:pic>
        <p:nvPicPr>
          <p:cNvPr id="7176" name="Picture 8" descr="http://t3.gstatic.com/images?q=tbn:ANd9GcS9AgfdPuRo2j0lTJGR3pq744kO19FxCI4UWTYXMdjtoPSY9qUj7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581128"/>
            <a:ext cx="2676525" cy="1704976"/>
          </a:xfrm>
          <a:prstGeom prst="rect">
            <a:avLst/>
          </a:prstGeom>
          <a:noFill/>
        </p:spPr>
      </p:pic>
      <p:pic>
        <p:nvPicPr>
          <p:cNvPr id="7178" name="Picture 10" descr="http://www.ugt.es/Mujer/crisalida/00052/imagenes/inspector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3789040"/>
            <a:ext cx="2088232" cy="2610290"/>
          </a:xfrm>
          <a:prstGeom prst="rect">
            <a:avLst/>
          </a:prstGeom>
          <a:noFill/>
        </p:spPr>
      </p:pic>
      <p:pic>
        <p:nvPicPr>
          <p:cNvPr id="7180" name="Picture 12" descr="http://t2.gstatic.com/images?q=tbn:ANd9GcSGkK3u5Dsx_Hs0eRB90HZpOKZkPomCn_pz9SQAPOIa-egG8JE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4293096"/>
            <a:ext cx="2743200" cy="1666875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5220072" y="328498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Demanda de Producción de Tirón</a:t>
            </a:r>
            <a:endParaRPr lang="es-MX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51520" y="350100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Lay-</a:t>
            </a:r>
            <a:r>
              <a:rPr lang="es-MX" b="1" dirty="0" err="1" smtClean="0"/>
              <a:t>Out</a:t>
            </a:r>
            <a:endParaRPr lang="es-MX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69236" y="404664"/>
            <a:ext cx="1736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ELEMENTOS</a:t>
            </a:r>
            <a:endParaRPr lang="es-MX" sz="2400" b="1" dirty="0"/>
          </a:p>
        </p:txBody>
      </p:sp>
      <p:pic>
        <p:nvPicPr>
          <p:cNvPr id="5" name="Picture 2" descr="https://si0.twimg.com/profile_images/1176289196/logosjustoatiempo2renglon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0726" y="0"/>
            <a:ext cx="1583274" cy="1015763"/>
          </a:xfrm>
          <a:prstGeom prst="rect">
            <a:avLst/>
          </a:prstGeom>
          <a:noFill/>
        </p:spPr>
      </p:pic>
      <p:pic>
        <p:nvPicPr>
          <p:cNvPr id="1026" name="Picture 2" descr="http://t1.gstatic.com/images?q=tbn:ANd9GcQo-owVJrNKki62skJWFgcrzieSVsIC0Vh8Ko0SZEjUTybEOT4UT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52736"/>
            <a:ext cx="2743200" cy="1666875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395536" y="270892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FF0000"/>
                </a:solidFill>
              </a:rPr>
              <a:t>RECURSOS FLEXIBLES</a:t>
            </a:r>
            <a:endParaRPr lang="es-MX" b="1" dirty="0">
              <a:solidFill>
                <a:srgbClr val="FF0000"/>
              </a:solidFill>
            </a:endParaRPr>
          </a:p>
        </p:txBody>
      </p:sp>
      <p:pic>
        <p:nvPicPr>
          <p:cNvPr id="1030" name="Picture 6" descr="http://t3.gstatic.com/images?q=tbn:ANd9GcT1crkxuQKPUezAzaEi1WCNXxYSLWo4pQqVNChho8Botb-Xhs6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124744"/>
            <a:ext cx="2343150" cy="1952625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4644008" y="3212976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FF0000"/>
                </a:solidFill>
              </a:rPr>
              <a:t>DIST. DE PLANTA EN FORMA CELULAR</a:t>
            </a:r>
            <a:endParaRPr lang="es-MX" b="1" dirty="0">
              <a:solidFill>
                <a:srgbClr val="FF0000"/>
              </a:solidFill>
            </a:endParaRPr>
          </a:p>
        </p:txBody>
      </p:sp>
      <p:pic>
        <p:nvPicPr>
          <p:cNvPr id="1032" name="Picture 8" descr="http://www.claseejecutiva.cl/blog/wp-content/uploads/2010/11/Figura-14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65839" y="3861048"/>
            <a:ext cx="5156337" cy="27110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69236" y="404664"/>
            <a:ext cx="1736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ELEMENTOS</a:t>
            </a:r>
            <a:endParaRPr lang="es-MX" sz="2400" b="1" dirty="0"/>
          </a:p>
        </p:txBody>
      </p:sp>
      <p:pic>
        <p:nvPicPr>
          <p:cNvPr id="5" name="Picture 2" descr="https://si0.twimg.com/profile_images/1176289196/logosjustoatiempo2renglon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0726" y="0"/>
            <a:ext cx="1583274" cy="1015763"/>
          </a:xfrm>
          <a:prstGeom prst="rect">
            <a:avLst/>
          </a:prstGeom>
          <a:noFill/>
        </p:spPr>
      </p:pic>
      <p:pic>
        <p:nvPicPr>
          <p:cNvPr id="21506" name="Picture 2" descr="http://t3.gstatic.com/images?q=tbn:ANd9GcTzrL8AOURLebpcMLbv2p_8NqAMkzQ4wjoAfllbKw1cGT7Mvpyjq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836712"/>
            <a:ext cx="3588926" cy="1584176"/>
          </a:xfrm>
          <a:prstGeom prst="rect">
            <a:avLst/>
          </a:prstGeom>
          <a:noFill/>
        </p:spPr>
      </p:pic>
      <p:pic>
        <p:nvPicPr>
          <p:cNvPr id="7" name="Picture 12" descr="http://t2.gstatic.com/images?q=tbn:ANd9GcSGkK3u5Dsx_Hs0eRB90HZpOKZkPomCn_pz9SQAPOIa-egG8J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1052736"/>
            <a:ext cx="2743200" cy="1666875"/>
          </a:xfrm>
          <a:prstGeom prst="rect">
            <a:avLst/>
          </a:prstGeom>
          <a:noFill/>
        </p:spPr>
      </p:pic>
      <p:pic>
        <p:nvPicPr>
          <p:cNvPr id="21508" name="Picture 4" descr="http://www.flowiberica.com/productos/i/fresher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4437112"/>
            <a:ext cx="3445731" cy="2420888"/>
          </a:xfrm>
          <a:prstGeom prst="rect">
            <a:avLst/>
          </a:prstGeom>
          <a:noFill/>
        </p:spPr>
      </p:pic>
      <p:pic>
        <p:nvPicPr>
          <p:cNvPr id="21510" name="Picture 6" descr="http://t1.gstatic.com/images?q=tbn:ANd9GcT0dIZn415FSR68dWvjQ6PwiXYZ5aAjC8rpBV7hsm16tN13y2N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4797152"/>
            <a:ext cx="2019300" cy="1447801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3563888" y="3933056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Pequeños Lotes de Producción</a:t>
            </a:r>
            <a:endParaRPr lang="es-MX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://altacuncta.files.wordpress.com/2011/11/leadtim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76672"/>
            <a:ext cx="6840760" cy="2304256"/>
          </a:xfrm>
          <a:prstGeom prst="rect">
            <a:avLst/>
          </a:prstGeom>
          <a:noFill/>
        </p:spPr>
      </p:pic>
      <p:pic>
        <p:nvPicPr>
          <p:cNvPr id="22530" name="Picture 2" descr="http://mm.queaprendemoshoy.com/wp-content/uploads/2013/03/f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56993"/>
            <a:ext cx="2448271" cy="144016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5496" y="4941168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Adaptación rápida de la maquinaria</a:t>
            </a:r>
            <a:endParaRPr lang="es-MX" b="1" dirty="0"/>
          </a:p>
        </p:txBody>
      </p:sp>
      <p:pic>
        <p:nvPicPr>
          <p:cNvPr id="22532" name="Picture 4" descr="http://us.123rf.com/400wm/400/400/endomedion/endomedion1209/endomedion120900013/15394624-ingeniero-en-uniforme-blanco-en-la-linea-de-produccion-xxl-tamano-de-los-huevos-en-la-fabrica-de-gm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356992"/>
            <a:ext cx="2373297" cy="1584176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2699792" y="5013176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Producción uniforme</a:t>
            </a:r>
          </a:p>
          <a:p>
            <a:pPr algn="ctr"/>
            <a:r>
              <a:rPr lang="es-MX" b="1" dirty="0" smtClean="0"/>
              <a:t>(eliminar desperdicio)</a:t>
            </a:r>
            <a:endParaRPr lang="es-MX" b="1" dirty="0"/>
          </a:p>
        </p:txBody>
      </p:sp>
      <p:pic>
        <p:nvPicPr>
          <p:cNvPr id="22534" name="Picture 6" descr="http://www.monografias.com/trabajos47/just-in-time/Image224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068960"/>
            <a:ext cx="3707904" cy="2079899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5436096" y="5517232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Calidad en la Fuente y Red de Proveedores</a:t>
            </a:r>
            <a:endParaRPr lang="es-MX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69236" y="44624"/>
            <a:ext cx="2533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TIPOS DE KANBAN</a:t>
            </a:r>
            <a:endParaRPr lang="es-MX" sz="24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323528" y="332656"/>
            <a:ext cx="2232248" cy="34163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KANBAN DE SEÑAL</a:t>
            </a:r>
          </a:p>
          <a:p>
            <a:endParaRPr lang="es-MX" dirty="0" smtClean="0"/>
          </a:p>
          <a:p>
            <a:pPr algn="just"/>
            <a:r>
              <a:rPr lang="es-MX" b="1" dirty="0" smtClean="0"/>
              <a:t>Es el primer </a:t>
            </a:r>
            <a:r>
              <a:rPr lang="es-MX" b="1" dirty="0" err="1" smtClean="0"/>
              <a:t>kanban</a:t>
            </a:r>
            <a:r>
              <a:rPr lang="es-MX" b="1" dirty="0" smtClean="0"/>
              <a:t> a utilizar y sirve como una autorización al último puesto de procesamiento (ensamble) para que ordene a los puestos anteriores empezar a procesar los materiales</a:t>
            </a:r>
            <a:r>
              <a:rPr lang="es-MX" dirty="0" smtClean="0"/>
              <a:t>.</a:t>
            </a:r>
            <a:endParaRPr lang="es-MX" dirty="0"/>
          </a:p>
        </p:txBody>
      </p:sp>
      <p:sp>
        <p:nvSpPr>
          <p:cNvPr id="7" name="6 CuadroTexto"/>
          <p:cNvSpPr txBox="1"/>
          <p:nvPr/>
        </p:nvSpPr>
        <p:spPr>
          <a:xfrm>
            <a:off x="2915816" y="548680"/>
            <a:ext cx="2808312" cy="23083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KANBAN DE PRODUCCION</a:t>
            </a:r>
          </a:p>
          <a:p>
            <a:pPr algn="just"/>
            <a:r>
              <a:rPr lang="es-MX" b="1" dirty="0" smtClean="0"/>
              <a:t>Indica la cantidad a producir por el proceso anterior, cuando no se puede colocar cerca del material, debe ser colocada cerca del puesto donde esta material es procesado.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084168" y="411629"/>
            <a:ext cx="2808312" cy="2585323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s-MX" b="1" dirty="0" smtClean="0"/>
              <a:t>KANBAN DE TRANSPORTE</a:t>
            </a:r>
          </a:p>
          <a:p>
            <a:r>
              <a:rPr lang="es-MX" dirty="0" smtClean="0"/>
              <a:t>(Retiro de Material)</a:t>
            </a:r>
          </a:p>
          <a:p>
            <a:endParaRPr lang="es-MX" dirty="0" smtClean="0"/>
          </a:p>
          <a:p>
            <a:pPr algn="just"/>
            <a:r>
              <a:rPr lang="es-MX" b="1" dirty="0" smtClean="0"/>
              <a:t>Indica la cantidad a recoger por el proceso posterior y se utiliza cuando se traslada un material ya procesado, de un puesto a otro posterior a éste.</a:t>
            </a:r>
          </a:p>
        </p:txBody>
      </p:sp>
      <p:pic>
        <p:nvPicPr>
          <p:cNvPr id="1027" name="Picture 3" descr="http://www.monografias.com/trabajos37/kanban/Image784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957413"/>
            <a:ext cx="6908651" cy="27119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kamovilla.files.wordpress.com/2013/03/kanb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18" y="836712"/>
            <a:ext cx="8924878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059832" y="159023"/>
            <a:ext cx="3279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INFORMACION KANBAN</a:t>
            </a:r>
            <a:endParaRPr lang="es-MX" sz="2400" b="1" dirty="0"/>
          </a:p>
        </p:txBody>
      </p:sp>
      <p:pic>
        <p:nvPicPr>
          <p:cNvPr id="25602" name="Picture 2" descr="http://www.construsur.com.ar/media/news/131/Image/KANBA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1268760"/>
            <a:ext cx="8352927" cy="5010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 descr="data:image/jpeg;base64,/9j/4AAQSkZJRgABAQAAAQABAAD/2wCEAAkGBg4REBUQERQTEhUQERcQEBYYFhgWERUQFRgVFBYQFBUYJyceFx4jGhcUIDAiJCcpLi0sGiAxQTAqQSYrLCkBCQoKDgwOGg8PGjUkHyAuLCwsKSwtLCwsLCwsKSwsLC0pKSwpKTQpKSwsLCwsKSksLCksLCwsLCkpLCwpKiwpKf/AABEIALMBGQMBIgACEQEDEQH/xAAbAAEAAwADAQAAAAAAAAAAAAAABAUGAQMHAv/EAE4QAAIBAwEEAwoLBwAHCQEAAAECAwAEERIFBhMhIjFBBxQVFjRRVJKT0TIzU2Fyc5GhsrTTI0JxdIGEszVDUnW1wsMkYmNkZXaUscE2/8QAGgEBAAMBAQEAAAAAAAAAAAAAAAECBAMFBv/EACgRAQACAQMDBAICAwAAAAAAAAABEQIEElEDEzEUMjNBISJhgVJxkf/aAAwDAQACEQMRAD8A9xpSqePeBnGqO2uJEbmjgwBWXsYB5AwB+cA/NUTMR5FxSqnw1N6Jc+tbfq08NTeiXPrW36tV348lLalVPhqb0S59a2/Vp4am9EufWtv1ab8eSltSqnw1N6Jc+tbfq08NTeiXPrW36tN+PJS2pVT4am9EufWtv1aeGpvRLn1rb9Wm/HkpbUqp8NTeiXPrW36tPDU3olz61t+rTfjyUtqVU+GpvRLn1rb9Wnhqb0S59a2/Vpvx5KW1KqfDU3olz61t+rTw1N6Jc+tbfq0348lLalVPhqb0S59a2/Vp4am9EufWtv1ab8eSltSqnw1N6Jc+tbfq08NTeiXPrW36tN+PJS2pVT4am9EufWtv1aeGpvRLn1rb9Wm/HkpbUqp8NTeiXPrW36tPDU3olz61t+rTfjyUtqVU+GpvRLn1rb9Wnhqb0S59a2/Vpvx5KW1KqfDU3olz61t+rTw1N6Jc+tbfq0348lLalUtzvIYkMkttcoiDVI/7FgiD4TlY5GYgDJOkE4B5VZ2d7FKgeNldTyyDnmOtT5iO0HmKtGUT4HfSlKkKUpQKUpQKp92fI4Pqlq4qn3Z8jg+qWsup8QtCzpSqqTeazVJ5XkCJaSNDOzZULIqLIVGfhdF1xjOeoVjiJlK1pVDe77WMNol7MzxxSkCPVHIJDnJB4eNWNKls46udSdp7zWduYBNIF78kEVucEqzkAqNQ5DORzPLnU7Z4FrSqu/3jtoWlWRiDb23fkvRY4t8uuoEDmcxvyHPlUWy30tJJ0t8TxSShjEs1vNBxNAywQyqAxA54HZTbIvqVU3O9NnHdx2LyYnmXUiaWxjDEAvjSpIR8AnJ0mvt94rVbxbAvid4e+ETBwYtTLkN1Zyrcs5wM0qRZ0qLZbSilaVUJJt5eBLyIxIESTAz19GROY89dzzoM5YDSNTZIGF59I+Ycm5/MfNUUOylcA1wJFyVyMgAkZ5gHOCR2Zwfsol9Ur5dwoJJAAGSTyAA6yT2V1Q30T/AdGySBpYHJGCRy8wI+2iHfSlKJKUpQKUpQKVxSg5pXFKDmlcUoOHQEEEAgjBB5gjzEVi7W2eF2jV2SWAiPWDniRAfsWlXqk6GAc8wyvgr11taz+88GhkuuoKODNy/1bkFJD59L8ufUJHPnBvhMxP4Q77LejT0boCPsEo+IPm1E84iT2NkcwAxJwL5WBGRzB5g9hHnrFI0z/F29w485RYuXV1Tsh846vuxn4tri5tjmGKeNQelE0TPb9eTpEWpkJOekgI5klW6xrw63+StNzSqXY29ltcNwc8OYDpRNlX5dZUMAWA7eQI7QvVV1WhBSlKBVPuz5HB9UtXFU+7PkcH1S1l1PiFoWVePbW3cupLm72hGBdrY7UL94uoMcg4EPGlH+1JpMekHq0Hrzg+xVxWbDPal5htG+bbV5GbNIri2tbVnk4sjxI014jRiNsI+WSLUcY5F+Z7DB2fZd9JYbMvV6dpNebPmwcn9nbFoZ42YcjoMbK2OsA4HVXroFMVbuV+Igp4/NeXLDasF1zns9hm2kfqWYA3Dx3C5JPSjdCc/vaqm3e0om2hs9oNpnaTrc6eBiJ1WORTHLck2qoqlEZj0wes/PXqeKYp3P4KeN3NhtG8iuNrwQwtqukvLMtJIJuBZaljVIuGc614h+GudfLHboLuxG0bprm2YRzLs2xvLGX/YdpL5gjHGdDqdLDtB+avRKUnqFMX3MdrG6S9uCjRNJtBtaNjUkiW9qjoceZlb+mKpNo7MjuNm7ZmkdzL3xecTTqjIWzR0trdz++gQJJjqJf+OfT6h2mx4Yppp0BDXOgzdI6C0YKBwvUGK4BI69K+aojP8ANis3i2jPb7LkmtxmSO3DJ0S+OSgvpHwtIy2PmrzCbe+7i77uLW6771Ps6CS74KR6Ldu/C74I4S4foa2UqNWDzGa9upimOcR9DzG42hLe7uXJvJ0+E0bTxpxVMccqdMrFhWPIglOjyz56r4rkCJnha2cWW0rM2VxbW4hjlluCsVxCBGSrfs20sQT2A8wMevYqFfbHhmkhkkBY20hliGToEpUoJCvUxAZsZ6sk1MdQpNrmuK5rkkpSlAr7Xqr4qJcXjq4UFAOWc9fM4wfN/wDf340af3f0rLznYbHv655n/S//AFzSFj35tDmfh23/ABO5rjYfl1z/AL3/AOuaQ+WbQ+na/wDE7mtyqp3qc9+NzPkG2vue5qos5D3yeZ8l2l2/+EtWu9flrfyG2/x3NVNn5Uf5TaX+JaCZvm573ueZ/wBLXfb/AOZsKd0RzrfmeqXt/wDVmr5308nuf97Xf5mwp3Rfhv8Awl/4u1Bpb5jqk5n/AE9aj+nfkvKpu77HjXfM8ptr4/pJZ4qDf/Ck/wB/2v5yWpu7/wAdefXbY/yWdBjr5z3nbcz/AP0Dj+nD6q9F7lJzaz55/wDb5/8Akrzi+8jtv/cD/wCOvR+5P5LP/Pz/APJQXW9baYVYAZW5tSP/AJMFWOzL7ipqxjB0kdmcA8vtqs3w8n/uLX8zBUjdv4o/TP4Vrj0vv/cplbUpSuyCqfdnyOD6pauKp92fI4PqlrLqfELQs6VxWKl3gv3a8Zbmxtks7hoEE8TnIWOKQO8vFXSCZMZCnGO3qrJGNpbalYvZXdKidbRZIZuLeW4uGESa4o49fDaV2JBVAeecHAI66kbK7pVlcSxxhLmNbjX3tNLC0dvNoBJ4ch/7oLcwOQ/pVpwyj6GspWJt+6VHPcWkNvFOq3c5USSwMkUtusUzmSB84J1LF19jdXmvF3rtzDHPh9M133kvRGrjcdrbmM8l1qefm7OyonCYF1SspH3R7NpjEkdyw4r26SiFu95LhASYI5D1sSCozgEjr7ar9kd05TbRSXEFxxp55YYY44cvNw3kyYl1HIRVXWSRg57Knt5Ft3XFUuwt64LyNZIUmIMz28oZNLwSxqWZJ1JynUByzzZf6ZnuuT3AFhDDPNbd9bRjt3eJ2R9EmVPwSM4znB81RGM3Uj0DNK8juLXamxtpWRN7cX1tf3C2brO7MUZyigjUTz5lgVA+CQevnxsXb+2pNv2yXwNsk1vM6WyO2jhqsul5VyQXyO3nyHIVftfcSW9dzTNeEbT2vdJeXk20G25b23fnDgeCV47eOMs66iHHSBCgjQPm7Rm97qUV1HG+002he8GWNEtILbMaIxTWs0zhhqQ4ck6c9NRnlU9r8x+fJb1uuM1S7q7WEljbSSzRSSPAhkdXUq8mMOwIwPhBhy7Qa8r7p+39pz7QuYrGeeFNl2YmmEUjIGfUhctpK5wrjl0vgHznFcenOU0W9vpVRunttb2xguh/roVZvmkxh16h1MGHV2Vb1zmKmgqDdkF8awvwMjQCT0uXM8z/AEHLrqdUeW7hVsM8YYedlDDP8equvSz2TZKl3b2FbHjTFOm1/O5bLc2Sd9JxnHLAqyG61kHkk4Y1TlTKdTdIpK069vLEjM3Lz12RXtsoIV4lBYscMoyzEszHHaSSSa+/CkHysfrr760eojhWlBvhu5ZJa3N5wVaWGzuypZn04mWR5VIBGQxZvt5Yrz+CW3UcQraki7t7VpSWXXb38dublFUPoyOIwLfugDlzyPXm2lbkYMsZB5Ea1xjzdddJeywFzb4GcDoYGevA+enqI4KeZ7Uhia4uLec2hSWW8uIir6liZGt5OJddJShY8P8AfAyByAJzNsYY7tCZtnyXpFxNA0kLoihVuON08yKGYudZKZXs84HoIubTJOqHLDSx1Jkr1aT5x81fcd/bKAqyRKB1AMoA/gBT1EcFPPdy79b27aKeFNEmvaK4DLi4tr140dGDEuMnJ1AdLPLHKvQLfdy0Quyx4MpmZ+k3M3BRpjzPLUUT+GOWK5S9thzDxDljkyjkTkj7edffhSD5WP1199PURwUr5NxdmlFjMI0x3Bu0Gt+VwRgydfm7Or5q+d0bGOHvqONdKreuQMk82jhY8zz6yasvCkHysfrr76W08GSI2jy51tpK5ZsAFjjrOABn5hT1EcFK/fDyf+4tfzMFSN2/ij9M/hWo293k39xa/mYKk7t/FH6Z/CtW6E3Ez/JK2pSld0FU+7PkcH1S1cVT7s+RwfVLWXU+IWhZVlrDcW1M11Nd29rO1xdtNEzxJI4hMcKBCXXI6SucDI5/PWqpWSJmPCVBNu87XzTjQsTbP7zUD4SsZC3JcY06SO3srObN3P2qy2drctarb2AYB4y5mlxDJbR5VlAToSEnmeY7a9CpVt8jAbI3Z2wrWEU/efA2a/wkZzLKqwywI2kqApAYZAPPOeyuqLdPbGYbcm0FtBtQ3+oPJx3hNw1wIypXSpBdjkHnhRy5k+iUqe5JTHbvbF2tasLcNad7LdTTGTpmdoJXaXgiLAVW1Ow1l25Y5cudZabp7Xh72eMWhexnutKtI+ma2u3Mjam0ZidToxgNnnzHU3olKjuSUzW6WyL63WRrjgvJd3kl1ccMsqRK0aoiR5XMnxcYOdPwickjpQu6Ruve3q2rWZhElndrdDilghKAlR0QSeeOXLlWyrio3TdjzO13F21d7Rt7va01sY7JuNBFBqxxQVI6wCBqVWJJbqxgA8r/AGjupcSbbttoqY+Db20kLgseIXfi40rjBHTXtHbWtpmp7klPNN6tz94rwT2jXNo9pcTKwZkKzxQhy3DCouHI6PW3PT1jJqRtzdPbqaobC5he2ls1tDFcZHCKosRkj0KclgCefLLHkcCvQ81zU9ySmBsu4zss21vFdobmS2h4Ik1yRggySTEBUYDGqR8Z54xVbu13HI275m2oBLPdXDy/sZpVjCN0uenRk6mfrB5Y85r1ClO5lyUx3cx3WvNnWr2tw0bos7PblWLERNjKtkDHME8s82NbGlKplNzchWPks4mubosiMe+F5lVJ8mte01sKyg8ouv5hfy1rWXVfG0af3vnwdB8lF6i+6ng6D5KL1F91SKV5Vy9KoR/B0HyUXqL7qeDoPkovUX3VIpS5KhH8HQfJReovup4Og+Si9RfdUilLkqEfwdB8lF6i+6ng6D5KL1F91SKUuSoR/B0HyUXqL7q+ILSJbu2KoiniyDIUA44E3LIqXXSvlVt9a/8Agmrvp5nuQ5daI2Ssd7vJv7i1/MwVJ3b+KP0z+Fajb3eTf3Fr+ZgqTu38Ufpn8K19Lp/a8iVtSlK0IKp92fI4Pqlq4qn3Z8jg+qWsup8QtCzrM7Q35jSWSKG2u7wwA8dreNXjSQYzCWZl1SAEEquSM/McaU1gtkbc8HSXcFzb3GXvbi7hkhtpJUmincSLl0B/aDUVOcABAM+fNjFpaiw3pspreO6EyLFN8Auwj6QJDIQ2OkCCCPOKmTbUt0UM8saqy61LOoUp0RqBJwR0l5/94eevLd7HuZzbST2awM9pK3O0lvmBeUgWqxKRHG7IVdmbB56cjBzN3U3bjuE2SLq2ZltbG7DJNEQqzrLbRqHRhjq4hUHrxnsq84RVjbXm9tnFNBC0iZuwxiYOmjSoyGJJ6mPIEA5PKpK7cgCB5XSEM7ookkjGSjlDgqxU9WcZyM4IByB57YbHhtzs3XbNw4bvaMXKB5THG08/e+rCswXmpBPnz89Q7ayjhnjk2hZzXMBivY4RwHnWOc39zI+qHScGSNotL+YeY5E9vEt6RY7zW0kAuSwhRpJIgZWROnFJJERnOOZjYjn1VMn2pboiyPLGqPjQ5dQjZGRpYnByOfKvG1sJEsrCNrUxBI73nLZzXrxZuG02vAGE1Mh+G45gciM137DsVih2e19ZzywQQXkDRm2eThXLTh1doMNyMeQDz/jyzSelHKLerbL27BOpZTp/bzWyhioLyQO6OUwTqHQZh2454FZ7ukW21ZI4ksp47SLU0l9cM2l4oU0sGU+bGsnGPggZAJr47nMMcVlEjQSQary6NvG8Ta4lMkzKCcfs/wBnkZOAc47QD3d0bbG0LaKN7W1S9hZmjvYijvIYWA+AFOMEcQEkN1ry66rEVn+Est3Md7LniX6S3TX1pZoZo7p1Zc4Gpk1P1DSCcHOMEjkeeE3e3wacf9q23e2jvIwChHkjVP3SXDDHm6uVa7c3Zl1c7Q2heQ2HecE9k8CQToUhmnYLp4kfIEEhtWnkA3Xkkmq2ltG8u9n+CRsVoLiSbGqOAxWkZ1huKpPwTpGCS2MZOcdEaIq5/rhDS7futqbR2xLs20upLKKxt1keRASZJZFjZQ5BHXxOQz+4x51oO5PvHdXlk4u+c1pcPaStyyzRhTqbHLPSwSOvGe2sg0W0Nh7RNx3rLexXNhBAeApOm4toYouZwSBlD1gZD55lSK1Pcd2Hd29g73YKy3ly92ysAHAkCDpgdROktjAxnGBXLOtv/Bu6UpWdYpSlArKDyi6/mF/LWtausoPKLr+YX8ta1m1XxtGm97upSo95fJEAXIAOok8+pEeRiAAc9FCez+vIHyYi/D0pmkilQI9uW5ONRHYdSOgB0mQamYALlAWGesDNcjbMJz8PIIXRw5BIdQJBEZXUQQrHIGMKfMatsy4V3RynUqFHtmBgpViVZQwbS+jpDUqlsYViCCFOCcjlzFfVrtWGRC6thVUOxZWTCEahJ0wOiQCc9XI+am3LhO6OUulVsW3YmZ1xINBUAcOTiMWBY4i068AYOcYwak2d8suvTjCOEBByGBjilDjHZiQfZ89JxmPMIjKJSa6V8qtvrX/wTV3V0r5VbfWv/gmrrpvlhTrfHKx3u8m/uLX8zBUndv4o/TP4VqNvd5N/cWv5mCpO7fxR+mfwrX02n9rx5W1KUrQgqn3Z8jg+qWriqfdnyOD6pay6nxC0LOlcVgvHKd72e277trcx3YtoYmtJZZHUrEVYyLIqjLOR1csVlxxmUt9SsdN3T7RZTEIbx2E0tsmiAsslxC5R4Y2BwTgasnA09oIIEPZvdXt3lk1pNwTJAIpRC2iJJ4YXTvls9EmRpFGAcYGewme3lwN7SsNtbuo26Nd20SyLc2tvcyx8RAI2e3jMhyobWARggsFDDqNSb/uk2iXMlliZJkSUqzRAxloommLBCyuy6QcHAVsYDdtNmQ2FKx0fdNsVlit3MpaRbcSSiIiBJblA8SP0iVLAg8tQGoAtTe7fWS0uDCEYINny3bSiMShHjdVGV1pqAGQRkc3Tn14bMrobGlZWDui2j3QttFwM3MtnxTFi275iLhouJnrOnIwOeodXPH1sjuhWt0zLFHckiF7m3DRae+oUJUvbljhuekANpPSX+kbMuBqKV8q2QDgjIzg9Y+Y19VVJSlKBSlKBSlKBWUHlF1/ML+Wta1dZQeUXX8wv5a1rNqvjaNN73dULaezBOoUsVwJByx/rIpIT1+YSE/0qNticiWJS8yKyTFuECzFlMOnOlWOBqPzZIB5HBiRG506pzMuZVWYID0EFujHhBATgzkgsNRxkZwOXnY4T7oluyyjxSfc7GVix1suuQSZXAZW4Pe40nsODqB8+KhDYMkJ4sOhpNS4CosUahRKpOjnqyJDnLZ6j1DTXROblxGJeLr4tqyKqExlBJC0jyaQVBDBickY0jGMnKG8nYLrNwqCKBZmEbiQS6JtenC6j+0EYJUHs7Cc9IjKI8qTMcO+13TjUIWKllRA7aFLGSNFjDq55qMKpwB1jsyQZ6bGTQ8ZJKywJbt2HSismQfOQxqpj4qtINVyAZZnyFctxTwzCoGkjQQZcgDTkAHHUZW2JrsLFpBGY2MmkvyuMR6F6CvlcmXkcKcDLeeJ3TNWROMR4fVxu3xGLyyCRyQQWiUoAF0kcPt8+c9fzdGp+ztnJAGVOpipAwBpCxRQhRjA6owf61Ah754+pjJg3AjK4/ZCLvQOWUebjjGrJ59HPPFdG1JrkSSiMysTGxj0hwqYiyOiV0N0xyYNqywGMA1FZZfrf0m4j800NdK+VW31r/wCCaujZtwzmVjr08ciLUrIeHw4uYDAHGrX99d6+VW31r/4JqnoRXViDqzfTmVjvd5N/cWv5mCpO7fxR+mfwrUbe7yb+4tfzMFSd2/ij9M/hWvpdP7XkStqUpWhBVPuz5HB9UtXFU+7PkcH1S1l1PiFoWdZsbpzJNNLBe3EC3E3fEkax27JxCqIcGSNm5qi9taSqy83nsIZRBLcwRynGI2lRZDq5L0Sc86y4zP0lGg3UiV4ZA75trm5ulHLBe7MxdTy6hxmxjzDrqisu5RBGNAursxM0LTQ6kEUpt1RY9WFyPgAnBGeQ/dGNpPdRxgF2VQWVASQAXdgiIM9pYgAdpNdmab8oGEn7kVs08s/HmUzLdKwCwfBvA4lBbRqbBc4LEkYA6qjbx9y8cSa+tmledmmkSL9gqtJcJwZFaVl1aNLNyLchnTgnNeiZpU9zIphbTuXQGSG6d2SUR23GXRBIDJboiDTJIjPGCFAOhhnFXG825Ud6+tpZY9VrLaOqBMPFKQxzqBIIZVYYx1fxrR0qN83YxOxdw24zT3Es+ldoXN5Fb61NvrkllMc3Iah0GB06sBiTjmczNj7grbNqS5uXMdu9rZ62RxaxOQcRgrhiNMYBfVyRR1DFaqlTOcyI81u50YkZdDhnwEPEUAgo2QcAkg5XB5Dn1g/CWkoKEzOQryMw0x4dXLaI2wuQEyMEYJ0jJPPMulUsKUpRJSlKBSlKBWUHlF1/ML+Wta1dZQeUXX8wv5a1rNqvjaNN73YYxkNgZAIBxzAOMgHszgfYK+qUryXpIE+24E1FiwCahq0MVZkOHRCB02Ug5A58j5jiPc7yRKrELJlTghkZekCuqPqOWCnVgZz/AB5UfdiAs7jkZCzEhUDhnbW54mnW2TnkSQM/MMdl3sFJAQWddUjS5GnIZwF5ZBHLAxn767R23P8Ad9y7bhVSxD9EkOug600hWJcfujDIcn/aXrzXV4wwhGd8hVdgWAJURqcCVj+6D5uvrxnBr5uN3Vfm0jayWZ20xnJZUTUFZSqMFjQBgMjn16jnqn3TjZSuthlHTqjZgHBB0FlPDJBIJHMjGeoUiOn9yj901NsRZAOfhFGIVtCNxGiUO2OiWZSB8/8AEEz6pYN20LLLIF4gYyNhVbnxXmVVkZda6S+MrpzjqFXVUzjGPavjf2V0r5VbfWv/AIJq7q6V8qtvrX/wTV003ywp1vjlY73eTf3Fr+ZgqTu38Ufpn8K1G3u8m/uLX8zBUndv4o/TP4Vr6bT+148ralKVoQVT7s+RwfVLVxVPuz5HB9UtZdT4haFlXlc3Ct49qW1xZTy3F5cTtCVieQXUVwx4AE4UrEE6IIYjTpyMnkPVaVlxypLzDZOztpREmSW61QTbJtBGHcw6NNl33IMcnBPEDN2ANz5ms5dbY2urKEl2j37JFeceF0ItRIgYoLVfgPhQSuktnAPI8j7lVDsvcbZttP3xBbokgDBWBYhA5JYRqSVQEk/BA6z5zXWOrH3BTz3YKbVuESB7m9SN9oQjiDvgTpD3tcvNGZ5o42ZS6RDqwpYdfLO33MaXhRLcSXLzILqMcTXh4Y7oxpJKcBC+hYsE8yCxGQSa1NKplnf0UhvtSIEg6+Uy25/ZyH9o4VhzA5rhhl/gjmCRg47ra7SQErq6LtGcqy9JCVbAYDIyORHI9YJrupXMKUpRJSlKBSlKBSlKBSlKBWUHlF1/ML+Wta1dZQeUXX8wv5a1rNqvjaNN73dSlK8l6RSlKBSlKBSlKBXSvlVt9a/+Cau6ulfKrb61/wDBNXfTfLDl1vjlY73eTf3Fr+ZgqTu38Ufpn8K1G3u8m/uLX8zBUndv4o/TP4Vr6bT+148ralKVoQVT7s+RwfVLVxVNuz5HB9UtZtR4haFnWG2nvhtNO/J4obaS32fO0cql5FuGijjjmkkXkUyFf7q3OaxW1dwrqbvmJbwR299cceeMW2qUqUjjeJZi+ACIxz0ZH3Vmwr7StpN/NmrOLdptMhZUOUfhrI6l1iaXGhXKg4Utnsqtue6jYmJZLfizapreMjgXAPDnkCcVBoy/INjHW2letgDEu+5XG18bxZVCvPHcMj26yurxjGmORjhQcL1oxGOR5muiw7lk0KSql4EaSWCeMJbaLdJ4JFl43e4k0am0IDp0DA6qtGOAt37pOz4cLcS4c8V+hDOyCKOeWDWx0dHBjIYnlkHHIgmw8dtnd9d58YcbicHGl+HxsauDxcaNeP3dWezGeVVKdzzCXK8bnd2k9pnhfA49xdXJcdLnjvjTjlnRnPPA+juE/fXE76fvbv0bRNvwl1d9DnnjZzo1YbTp/rUVgNXa3KyLrUMASR0kZGyrFT0XAOMg4OOYwRkEGu6oYiuOCy8ROKdWiThHQMklMxasthdIPSGcE8s4CSK4y+mRAC0ZjBiJKqCOKrHUNZYZAPLTnqbHPnQmUrjNM1FDmlcZpmlDmlcZpmlDmlcZpmlDmlcZpmlDmsXc7Tt47q6WSWNCZ1YBnVTjva2GcE9XI/ZWzzT7fvqnU6cdTHbLp089k3DGeH7P5eD2qe+nh+z+Xg9qnvrZ/b99Pt++s3oseZaPVTwxnh+z+Xg9qnvp4fs/l4Pap762f2/fT7fvp6LHmT1U8MZ4fs/l4Pap76eH7P5eD2qe+tn9v30+376eix5k9VPDGeH7P5eD2qe+nh+z+Xg9qnvrZ/b99Pt++noseZPVTwxnh+z+Xg9qnvrmz2jBLd2wikjkIkkYhXViBwZRkgHkMkD+tbL7fvp9v31fDS44ZRlEqZ6icoqlNvd5N/cWv5mCpO7fxR+mfwrUbe3yb+4tfzMFSd2/ij9M/hWvX0/tZJW1KUrQgqj2lunZujaba21sQc8KPOcgk5x/GrylBifEZPRrf2cXup4jJ6Nb+zi91balBifEZPRrf2cXup4jJ6Nb+zi91balBifEZPRrf2cXup4jJ6Nb+zi91balBifEZPRrf2cXup4jJ6Nb+zi91balBifEZPRrf2cXup4jJ6Nb+zi91balBifEZPRrf2cXup4jJ6Nb+zi91balBifEZPRrf2cXup4jJ6Nb+zi91balBifEZPRrf2cXup4jJ6Nb+zi91balBifEZPRrf2cXup4jJ6Nb+zi91balBifEZPRrf2cXup4jJ6Nb+zi91balBifEZPRrf2cXup4jJ6Nb+zi91balBifEZPRrf2cXup4jJ6Nb+zi91balBifEZPRrf2cXup4jJ6Nb+zi91balBifEZPRrf2cXup4jJ6Nb+zi91balBifEZPRrf2cXup4jJ6Nb+zi91balBi49ylUhlt4FKnKkJGCCOYIIGQa0uxbR44yrjBLk9eeWFH/5U+lApSlApSlApSlApSlApSlApSlApSlApSlApSlApSlApSlApSlApSlApSlApSlApSlApSlApSlApSl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6628" name="Picture 4" descr="http://t3.gstatic.com/images?q=tbn:ANd9GcS9AgfdPuRo2j0lTJGR3pq744kO19FxCI4UWTYXMdjtoPSY9qUj7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4598212" cy="2929112"/>
          </a:xfrm>
          <a:prstGeom prst="rect">
            <a:avLst/>
          </a:prstGeom>
          <a:noFill/>
        </p:spPr>
      </p:pic>
      <p:pic>
        <p:nvPicPr>
          <p:cNvPr id="6" name="Picture 4" descr="http://www.e-auto.com.mx/imagenes/tips/operaciones/tarjeta-kanban-lle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052736"/>
            <a:ext cx="2987824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mage.slidesharecdn.com/kanban-091118112533-phpapp01/95/slide-27-728.jpg?12585652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977" y="330728"/>
            <a:ext cx="8259487" cy="619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age.slidesharecdn.com/kanban-091118112533-phpapp01/95/slide-28-728.jpg?12585652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7"/>
            <a:ext cx="8496944" cy="6372709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1187624" y="5445224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hlinkClick r:id="rId3" action="ppaction://hlinkfile"/>
              </a:rPr>
              <a:t>CALCULO DE NUMERO DE KANBAN</a:t>
            </a:r>
            <a:endParaRPr lang="es-MX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271</Words>
  <Application>Microsoft Office PowerPoint</Application>
  <PresentationFormat>Presentación en pantalla (4:3)</PresentationFormat>
  <Paragraphs>30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Jhon</dc:creator>
  <cp:lastModifiedBy>Jhon</cp:lastModifiedBy>
  <cp:revision>7</cp:revision>
  <dcterms:created xsi:type="dcterms:W3CDTF">2013-07-23T18:46:47Z</dcterms:created>
  <dcterms:modified xsi:type="dcterms:W3CDTF">2015-06-25T14:33:10Z</dcterms:modified>
</cp:coreProperties>
</file>