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86DF0A-2B92-47AF-890D-A9DEBE758A97}" v="94" dt="2022-01-27T15:24:23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Federico Ramírez Cruz" userId="1bac3469-4091-4562-9c9e-5b7174770e6c" providerId="ADAL" clId="{7D86DF0A-2B92-47AF-890D-A9DEBE758A97}"/>
    <pc:docChg chg="undo custSel addSld modSld">
      <pc:chgData name="José Federico Ramírez Cruz" userId="1bac3469-4091-4562-9c9e-5b7174770e6c" providerId="ADAL" clId="{7D86DF0A-2B92-47AF-890D-A9DEBE758A97}" dt="2022-01-27T15:25:00.797" v="172" actId="9405"/>
      <pc:docMkLst>
        <pc:docMk/>
      </pc:docMkLst>
      <pc:sldChg chg="addSp modSp mod modClrScheme chgLayout">
        <pc:chgData name="José Federico Ramírez Cruz" userId="1bac3469-4091-4562-9c9e-5b7174770e6c" providerId="ADAL" clId="{7D86DF0A-2B92-47AF-890D-A9DEBE758A97}" dt="2022-01-26T15:32:13.982" v="79" actId="20577"/>
        <pc:sldMkLst>
          <pc:docMk/>
          <pc:sldMk cId="3051202647" sldId="265"/>
        </pc:sldMkLst>
        <pc:spChg chg="mod ord">
          <ac:chgData name="José Federico Ramírez Cruz" userId="1bac3469-4091-4562-9c9e-5b7174770e6c" providerId="ADAL" clId="{7D86DF0A-2B92-47AF-890D-A9DEBE758A97}" dt="2022-01-26T15:29:12.925" v="1" actId="700"/>
          <ac:spMkLst>
            <pc:docMk/>
            <pc:sldMk cId="3051202647" sldId="265"/>
            <ac:spMk id="2" creationId="{4FAFA11C-4765-49FF-A787-98AAEF69801B}"/>
          </ac:spMkLst>
        </pc:spChg>
        <pc:spChg chg="mod ord">
          <ac:chgData name="José Federico Ramírez Cruz" userId="1bac3469-4091-4562-9c9e-5b7174770e6c" providerId="ADAL" clId="{7D86DF0A-2B92-47AF-890D-A9DEBE758A97}" dt="2022-01-26T15:29:12.925" v="1" actId="700"/>
          <ac:spMkLst>
            <pc:docMk/>
            <pc:sldMk cId="3051202647" sldId="265"/>
            <ac:spMk id="3" creationId="{E3C3D107-97CF-4BD0-B4A5-6F40A7EFFD30}"/>
          </ac:spMkLst>
        </pc:spChg>
        <pc:spChg chg="add mod">
          <ac:chgData name="José Federico Ramírez Cruz" userId="1bac3469-4091-4562-9c9e-5b7174770e6c" providerId="ADAL" clId="{7D86DF0A-2B92-47AF-890D-A9DEBE758A97}" dt="2022-01-26T15:30:55.374" v="45" actId="1076"/>
          <ac:spMkLst>
            <pc:docMk/>
            <pc:sldMk cId="3051202647" sldId="265"/>
            <ac:spMk id="6" creationId="{FB5581D4-4745-46A7-BC5B-C414204026DB}"/>
          </ac:spMkLst>
        </pc:spChg>
        <pc:spChg chg="add mod">
          <ac:chgData name="José Federico Ramírez Cruz" userId="1bac3469-4091-4562-9c9e-5b7174770e6c" providerId="ADAL" clId="{7D86DF0A-2B92-47AF-890D-A9DEBE758A97}" dt="2022-01-26T15:32:13.982" v="79" actId="20577"/>
          <ac:spMkLst>
            <pc:docMk/>
            <pc:sldMk cId="3051202647" sldId="265"/>
            <ac:spMk id="7" creationId="{D0DDFB7B-8EF2-4F9D-A066-C6E63BB460C3}"/>
          </ac:spMkLst>
        </pc:spChg>
      </pc:sldChg>
      <pc:sldChg chg="addSp modSp mod">
        <pc:chgData name="José Federico Ramírez Cruz" userId="1bac3469-4091-4562-9c9e-5b7174770e6c" providerId="ADAL" clId="{7D86DF0A-2B92-47AF-890D-A9DEBE758A97}" dt="2022-01-26T15:36:41.131" v="113" actId="1582"/>
        <pc:sldMkLst>
          <pc:docMk/>
          <pc:sldMk cId="2724569709" sldId="266"/>
        </pc:sldMkLst>
        <pc:spChg chg="add mod">
          <ac:chgData name="José Federico Ramírez Cruz" userId="1bac3469-4091-4562-9c9e-5b7174770e6c" providerId="ADAL" clId="{7D86DF0A-2B92-47AF-890D-A9DEBE758A97}" dt="2022-01-26T15:33:32.673" v="82" actId="1582"/>
          <ac:spMkLst>
            <pc:docMk/>
            <pc:sldMk cId="2724569709" sldId="266"/>
            <ac:spMk id="8" creationId="{39353CA1-4211-4AC3-A84D-E2620AAEA221}"/>
          </ac:spMkLst>
        </pc:spChg>
        <pc:spChg chg="add mod">
          <ac:chgData name="José Federico Ramírez Cruz" userId="1bac3469-4091-4562-9c9e-5b7174770e6c" providerId="ADAL" clId="{7D86DF0A-2B92-47AF-890D-A9DEBE758A97}" dt="2022-01-26T15:34:18.801" v="91" actId="208"/>
          <ac:spMkLst>
            <pc:docMk/>
            <pc:sldMk cId="2724569709" sldId="266"/>
            <ac:spMk id="11" creationId="{B8DD8AC7-52C4-4FD5-A6A1-7C3036D5A693}"/>
          </ac:spMkLst>
        </pc:spChg>
        <pc:spChg chg="add mod">
          <ac:chgData name="José Federico Ramírez Cruz" userId="1bac3469-4091-4562-9c9e-5b7174770e6c" providerId="ADAL" clId="{7D86DF0A-2B92-47AF-890D-A9DEBE758A97}" dt="2022-01-26T15:35:15.460" v="100" actId="208"/>
          <ac:spMkLst>
            <pc:docMk/>
            <pc:sldMk cId="2724569709" sldId="266"/>
            <ac:spMk id="14" creationId="{C72F5EDA-1B81-40CC-8CCA-26FF0AD1C08C}"/>
          </ac:spMkLst>
        </pc:spChg>
        <pc:spChg chg="add mod">
          <ac:chgData name="José Federico Ramírez Cruz" userId="1bac3469-4091-4562-9c9e-5b7174770e6c" providerId="ADAL" clId="{7D86DF0A-2B92-47AF-890D-A9DEBE758A97}" dt="2022-01-26T15:36:17.359" v="110" actId="208"/>
          <ac:spMkLst>
            <pc:docMk/>
            <pc:sldMk cId="2724569709" sldId="266"/>
            <ac:spMk id="17" creationId="{F5C9E3C4-A8B6-43EF-BEC2-0BA373C99CA2}"/>
          </ac:spMkLst>
        </pc:spChg>
        <pc:cxnChg chg="add mod">
          <ac:chgData name="José Federico Ramírez Cruz" userId="1bac3469-4091-4562-9c9e-5b7174770e6c" providerId="ADAL" clId="{7D86DF0A-2B92-47AF-890D-A9DEBE758A97}" dt="2022-01-26T15:33:47.271" v="84" actId="1582"/>
          <ac:cxnSpMkLst>
            <pc:docMk/>
            <pc:sldMk cId="2724569709" sldId="266"/>
            <ac:cxnSpMk id="10" creationId="{BCFB39CB-CC19-410C-B741-055D77BFF20A}"/>
          </ac:cxnSpMkLst>
        </pc:cxnChg>
        <pc:cxnChg chg="add mod">
          <ac:chgData name="José Federico Ramírez Cruz" userId="1bac3469-4091-4562-9c9e-5b7174770e6c" providerId="ADAL" clId="{7D86DF0A-2B92-47AF-890D-A9DEBE758A97}" dt="2022-01-26T15:34:40.546" v="94" actId="1582"/>
          <ac:cxnSpMkLst>
            <pc:docMk/>
            <pc:sldMk cId="2724569709" sldId="266"/>
            <ac:cxnSpMk id="13" creationId="{391C5404-39B0-46EB-A555-51BB336F8E7F}"/>
          </ac:cxnSpMkLst>
        </pc:cxnChg>
        <pc:cxnChg chg="add mod">
          <ac:chgData name="José Federico Ramírez Cruz" userId="1bac3469-4091-4562-9c9e-5b7174770e6c" providerId="ADAL" clId="{7D86DF0A-2B92-47AF-890D-A9DEBE758A97}" dt="2022-01-26T15:35:39.743" v="103" actId="1582"/>
          <ac:cxnSpMkLst>
            <pc:docMk/>
            <pc:sldMk cId="2724569709" sldId="266"/>
            <ac:cxnSpMk id="16" creationId="{8BD5CAFB-A446-4E4F-A42B-38E19351D968}"/>
          </ac:cxnSpMkLst>
        </pc:cxnChg>
        <pc:cxnChg chg="add mod">
          <ac:chgData name="José Federico Ramírez Cruz" userId="1bac3469-4091-4562-9c9e-5b7174770e6c" providerId="ADAL" clId="{7D86DF0A-2B92-47AF-890D-A9DEBE758A97}" dt="2022-01-26T15:36:41.131" v="113" actId="1582"/>
          <ac:cxnSpMkLst>
            <pc:docMk/>
            <pc:sldMk cId="2724569709" sldId="266"/>
            <ac:cxnSpMk id="19" creationId="{3E3BA0BD-5310-4C49-BBA2-A1C0E21116B7}"/>
          </ac:cxnSpMkLst>
        </pc:cxnChg>
      </pc:sldChg>
      <pc:sldChg chg="modSp">
        <pc:chgData name="José Federico Ramírez Cruz" userId="1bac3469-4091-4562-9c9e-5b7174770e6c" providerId="ADAL" clId="{7D86DF0A-2B92-47AF-890D-A9DEBE758A97}" dt="2022-01-26T15:55:06.782" v="115" actId="6549"/>
        <pc:sldMkLst>
          <pc:docMk/>
          <pc:sldMk cId="62593144" sldId="267"/>
        </pc:sldMkLst>
        <pc:spChg chg="mod">
          <ac:chgData name="José Federico Ramírez Cruz" userId="1bac3469-4091-4562-9c9e-5b7174770e6c" providerId="ADAL" clId="{7D86DF0A-2B92-47AF-890D-A9DEBE758A97}" dt="2022-01-26T15:55:06.782" v="115" actId="6549"/>
          <ac:spMkLst>
            <pc:docMk/>
            <pc:sldMk cId="62593144" sldId="267"/>
            <ac:spMk id="3" creationId="{E3C3D107-97CF-4BD0-B4A5-6F40A7EFFD30}"/>
          </ac:spMkLst>
        </pc:spChg>
      </pc:sldChg>
      <pc:sldChg chg="addSp delSp modSp new mod modClrScheme chgLayout">
        <pc:chgData name="José Federico Ramírez Cruz" userId="1bac3469-4091-4562-9c9e-5b7174770e6c" providerId="ADAL" clId="{7D86DF0A-2B92-47AF-890D-A9DEBE758A97}" dt="2022-01-27T15:25:00.797" v="172" actId="9405"/>
        <pc:sldMkLst>
          <pc:docMk/>
          <pc:sldMk cId="1411036674" sldId="269"/>
        </pc:sldMkLst>
        <pc:spChg chg="del mod ord">
          <ac:chgData name="José Federico Ramírez Cruz" userId="1bac3469-4091-4562-9c9e-5b7174770e6c" providerId="ADAL" clId="{7D86DF0A-2B92-47AF-890D-A9DEBE758A97}" dt="2022-01-27T15:23:07.061" v="138" actId="700"/>
          <ac:spMkLst>
            <pc:docMk/>
            <pc:sldMk cId="1411036674" sldId="269"/>
            <ac:spMk id="2" creationId="{30AD8F60-D04A-4215-9E88-207A2E77E4D5}"/>
          </ac:spMkLst>
        </pc:spChg>
        <pc:spChg chg="del mod">
          <ac:chgData name="José Federico Ramírez Cruz" userId="1bac3469-4091-4562-9c9e-5b7174770e6c" providerId="ADAL" clId="{7D86DF0A-2B92-47AF-890D-A9DEBE758A97}" dt="2022-01-27T15:23:07.061" v="138" actId="700"/>
          <ac:spMkLst>
            <pc:docMk/>
            <pc:sldMk cId="1411036674" sldId="269"/>
            <ac:spMk id="3" creationId="{A554E62F-B328-4285-A5DF-870C234F646F}"/>
          </ac:spMkLst>
        </pc:spChg>
        <pc:spChg chg="add mod ord">
          <ac:chgData name="José Federico Ramírez Cruz" userId="1bac3469-4091-4562-9c9e-5b7174770e6c" providerId="ADAL" clId="{7D86DF0A-2B92-47AF-890D-A9DEBE758A97}" dt="2022-01-27T15:23:07.061" v="138" actId="700"/>
          <ac:spMkLst>
            <pc:docMk/>
            <pc:sldMk cId="1411036674" sldId="269"/>
            <ac:spMk id="4" creationId="{8D5FA184-97CE-4FD1-9362-B48ACF5A4532}"/>
          </ac:spMkLst>
        </pc:spChg>
        <pc:spChg chg="add mod">
          <ac:chgData name="José Federico Ramírez Cruz" userId="1bac3469-4091-4562-9c9e-5b7174770e6c" providerId="ADAL" clId="{7D86DF0A-2B92-47AF-890D-A9DEBE758A97}" dt="2022-01-27T15:23:26.632" v="153" actId="1076"/>
          <ac:spMkLst>
            <pc:docMk/>
            <pc:sldMk cId="1411036674" sldId="269"/>
            <ac:spMk id="5" creationId="{FF1F8425-DC19-44EB-8642-28DC2E0F730C}"/>
          </ac:spMkLst>
        </pc:spChg>
        <pc:spChg chg="add mod">
          <ac:chgData name="José Federico Ramírez Cruz" userId="1bac3469-4091-4562-9c9e-5b7174770e6c" providerId="ADAL" clId="{7D86DF0A-2B92-47AF-890D-A9DEBE758A97}" dt="2022-01-27T15:24:09.769" v="164" actId="1076"/>
          <ac:spMkLst>
            <pc:docMk/>
            <pc:sldMk cId="1411036674" sldId="269"/>
            <ac:spMk id="9" creationId="{37EB42A5-EDBC-4E6E-AF33-FA892D86F0E6}"/>
          </ac:spMkLst>
        </pc:spChg>
        <pc:spChg chg="add mod">
          <ac:chgData name="José Federico Ramírez Cruz" userId="1bac3469-4091-4562-9c9e-5b7174770e6c" providerId="ADAL" clId="{7D86DF0A-2B92-47AF-890D-A9DEBE758A97}" dt="2022-01-27T15:24:31.526" v="169" actId="1076"/>
          <ac:spMkLst>
            <pc:docMk/>
            <pc:sldMk cId="1411036674" sldId="269"/>
            <ac:spMk id="10" creationId="{308AC4C0-1B5B-49EB-9822-0C3C2C14423B}"/>
          </ac:spMkLst>
        </pc:spChg>
        <pc:grpChg chg="mod">
          <ac:chgData name="José Federico Ramírez Cruz" userId="1bac3469-4091-4562-9c9e-5b7174770e6c" providerId="ADAL" clId="{7D86DF0A-2B92-47AF-890D-A9DEBE758A97}" dt="2022-01-27T15:23:43.498" v="156"/>
          <ac:grpSpMkLst>
            <pc:docMk/>
            <pc:sldMk cId="1411036674" sldId="269"/>
            <ac:grpSpMk id="8" creationId="{1DAAA049-874F-4A05-95E8-50E0A067BF6F}"/>
          </ac:grpSpMkLst>
        </pc:grpChg>
        <pc:inkChg chg="add mod">
          <ac:chgData name="José Federico Ramírez Cruz" userId="1bac3469-4091-4562-9c9e-5b7174770e6c" providerId="ADAL" clId="{7D86DF0A-2B92-47AF-890D-A9DEBE758A97}" dt="2022-01-27T15:23:43.498" v="156"/>
          <ac:inkMkLst>
            <pc:docMk/>
            <pc:sldMk cId="1411036674" sldId="269"/>
            <ac:inkMk id="6" creationId="{D3401F47-32D7-454A-8DD8-A9DB96EE5605}"/>
          </ac:inkMkLst>
        </pc:inkChg>
        <pc:inkChg chg="add mod">
          <ac:chgData name="José Federico Ramírez Cruz" userId="1bac3469-4091-4562-9c9e-5b7174770e6c" providerId="ADAL" clId="{7D86DF0A-2B92-47AF-890D-A9DEBE758A97}" dt="2022-01-27T15:23:43.498" v="156"/>
          <ac:inkMkLst>
            <pc:docMk/>
            <pc:sldMk cId="1411036674" sldId="269"/>
            <ac:inkMk id="7" creationId="{DBB922AF-0E08-45D2-8604-2399C5C6F603}"/>
          </ac:inkMkLst>
        </pc:inkChg>
        <pc:inkChg chg="add">
          <ac:chgData name="José Federico Ramírez Cruz" userId="1bac3469-4091-4562-9c9e-5b7174770e6c" providerId="ADAL" clId="{7D86DF0A-2B92-47AF-890D-A9DEBE758A97}" dt="2022-01-27T15:24:50.916" v="170" actId="9405"/>
          <ac:inkMkLst>
            <pc:docMk/>
            <pc:sldMk cId="1411036674" sldId="269"/>
            <ac:inkMk id="11" creationId="{C307F4F3-9EA8-4A75-9489-50E0B1C70AB0}"/>
          </ac:inkMkLst>
        </pc:inkChg>
        <pc:inkChg chg="add del">
          <ac:chgData name="José Federico Ramírez Cruz" userId="1bac3469-4091-4562-9c9e-5b7174770e6c" providerId="ADAL" clId="{7D86DF0A-2B92-47AF-890D-A9DEBE758A97}" dt="2022-01-27T15:25:00.797" v="172" actId="9405"/>
          <ac:inkMkLst>
            <pc:docMk/>
            <pc:sldMk cId="1411036674" sldId="269"/>
            <ac:inkMk id="12" creationId="{0ABFFFC9-964E-4453-BD3E-35E95263F940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6T12:53:34.760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457 1,'-9'0,"0"1,0 1,0 0,0 0,0 0,1 1,-1 1,1-1,-14 9,-72 54,47-31,22-18,1 1,2 1,-1 0,-27 34,42-43,0 1,1-1,0 1,1 0,0 1,1 0,0 0,1 0,0 0,1 0,0 1,-1 24,7 238,0-259,0 1,1 0,1-1,0 0,12 25,-10-26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12:39:44.856"/>
    </inkml:context>
    <inkml:brush xml:id="br0">
      <inkml:brushProperty name="width" value="0.2" units="cm"/>
      <inkml:brushProperty name="height" value="0.2" units="cm"/>
      <inkml:brushProperty name="color" value="#5B2D90"/>
      <inkml:brushProperty name="ignorePressure" value="1"/>
    </inkml:brush>
  </inkml:definitions>
  <inkml:trace contextRef="#ctx0" brushRef="#br0">3185 1386,'-5'-7,"1"0,1-1,-1 1,1-1,1 0,-1 0,1 0,0 0,1-1,0 1,0-13,-4-22,3 32,-4-19,-1 1,-1 0,-1 0,-15-31,-44-103,50 113,-2 1,-2 1,-2 2,-38-56,28 58,-2 1,-1 2,-70-60,77 82,0 0,0 2,-2 2,0 1,-45-14,-10-5,1 4,0 4,-137-21,205 43,-80-11,64 11,0-2,-50-13,10-2,-1 3,-1 3,-122-6,-237 18,215 5,191-3,1 1,-1 1,1 2,-1 0,1 2,0 2,1 0,0 1,0 2,1 1,-26 16,35-15,1 1,1 0,0 1,-21 30,-6 3,28-29,1 0,1 1,0 0,1 1,2 0,0 0,-9 33,10-27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12:41:33.853"/>
    </inkml:context>
    <inkml:brush xml:id="br0">
      <inkml:brushProperty name="width" value="0.2" units="cm"/>
      <inkml:brushProperty name="height" value="0.2" units="cm"/>
      <inkml:brushProperty name="color" value="#5B2D90"/>
      <inkml:brushProperty name="ignorePressure" value="1"/>
    </inkml:brush>
  </inkml:definitions>
  <inkml:trace contextRef="#ctx0" brushRef="#br0">260 1,'-82'75,"40"-21,-66 110,103-152,0-1,1 0,1 1,0 0,0 0,2 0,-1 0,1 0,1 0,1 18,0-13,1-1,0 0,2 0,-1-1,2 1,0-1,10 20,-10-27,0-1,0 1,1-1,0-1,1 1,7 5,4 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12:50:16.217"/>
    </inkml:context>
    <inkml:brush xml:id="br0">
      <inkml:brushProperty name="width" value="0.2" units="cm"/>
      <inkml:brushProperty name="height" value="0.2" units="cm"/>
      <inkml:brushProperty name="color" value="#5B2D90"/>
      <inkml:brushProperty name="ignorePressure" value="1"/>
    </inkml:brush>
  </inkml:definitions>
  <inkml:trace contextRef="#ctx0" brushRef="#br0">255 1,'6'8,"-1"0,0 0,0 0,-1 1,0 0,0-1,4 19,5 10,-9-23,1 0,-2 1,0-1,0 1,-2-1,0 1,0 0,-1 0,-1-1,-1 1,0 0,-1-1,0 0,-1 1,-1-1,0 0,-1-1,0 0,-12 17,-8 12,-2-2,-2-2,-1 0,-57 51,32-42,40-32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12:20:44.778"/>
    </inkml:context>
    <inkml:brush xml:id="br0">
      <inkml:brushProperty name="width" value="0.2" units="cm"/>
      <inkml:brushProperty name="height" value="0.2" units="cm"/>
      <inkml:brushProperty name="color" value="#008C3A"/>
      <inkml:brushProperty name="ignorePressure" value="1"/>
    </inkml:brush>
  </inkml:definitions>
  <inkml:trace contextRef="#ctx0" brushRef="#br0">1154 1060,'-2'-41,"-11"-65,2 25,3 40,-1 1,-1 0,-3 1,-18-41,16 43,8 21,-1 1,-1 1,0-1,-1 2,0-1,-22-20,17 18,1-1,0 0,-13-24,19 28,-1 1,0 0,0 0,-1 1,-1 0,0 0,0 2,-1-1,-22-13,-7 1,-78-31,91 41,-18-7,-1 2,-1 3,-88-17,127 29,0 0,0-1,0 0,0 0,-10-7,10 6,0 0,0 0,0 1,-18-5,-3 5,0 2,-35 1,41 1,2-1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12:23:39.478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12:23:45.606"/>
    </inkml:context>
    <inkml:brush xml:id="br0">
      <inkml:brushProperty name="width" value="0.2" units="cm"/>
      <inkml:brushProperty name="height" value="0.2" units="cm"/>
      <inkml:brushProperty name="color" value="#F6630D"/>
      <inkml:brushProperty name="ignorePressure" value="1"/>
    </inkml:brush>
  </inkml:definitions>
  <inkml:trace contextRef="#ctx0" brushRef="#br0">2368 530,'-23'-21,"15"14,-1-1,1-1,-11-15,11 14,1 1,-1 0,-1 0,1 1,-1 0,-1 1,-16-11,-81-35,72 37,-36-22,-179-136,228 160,-1 0,-1 2,0 1,-1 1,0 2,-1 0,0 1,0 2,-30-3,4 5,0 2,0 2,-89 14,-29-3,9-1,138-8,1 1,-1 1,1 2,1 0,-24 11,25-9,0 0,-1-2,0 0,0-2,-31 5,36-7,-1 1,1 1,-30 14,-27 7,42-18,8-3,0 1,0 2,-23 10,38-14,0 1,0 0,0 0,0 1,1 0,0 0,1 1,-1 0,1 0,0 0,-6 11,-3 6,1 0,1 2,1-1,-16 51,17-37,2-10,1 0,1 1,2-1,-3 58,7 31,5 124,-4-236,1 0,1-1,-1 1,1 0,0-1,0 0,0 1,1-1,0 0,0 0,1 0,-1-1,1 1,0-1,0 0,0 0,1 0,-1-1,1 1,0-1,5 2,15 8,0-2,1 0,36 9,19 8,64 46,19 8,-138-71,2-1,-1-2,1 0,43 5,-43-9,47 15,-51-12,1-1,46 6,164-10,-115-4,-99 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9T12:30:32.036"/>
    </inkml:context>
    <inkml:brush xml:id="br0">
      <inkml:brushProperty name="width" value="0.2" units="cm"/>
      <inkml:brushProperty name="height" value="0.2" units="cm"/>
      <inkml:brushProperty name="color" value="#5B2D90"/>
      <inkml:brushProperty name="ignorePressure" value="1"/>
    </inkml:brush>
  </inkml:definitions>
  <inkml:trace contextRef="#ctx0" brushRef="#br0">4675 2292,'-1'-25,"-2"0,-1 1,-13-47,10 44,0 0,-4-53,10-82,2 103,-1-1,-4 0,-16-88,18 138,-8-37,-2-1,-3 2,-23-54,8 35,11 21,-2 2,-1 0,-2 1,-33-40,-5 4,-4 2,-3 4,-95-76,111 105,24 18,-1 1,-1 1,-64-33,-11-2,80 40,-1 2,0 2,-1 0,-33-10,-167-60,112 37,-173-50,222 79,-1 2,-94-8,-179 19,172 7,-913-3,1022 4,0 2,1 3,-71 20,29-6,-2-1,-181 63,265-77,7-5,1 1,-1 0,1 1,0 1,1-1,-1 2,1-1,0 2,1-1,-12 13,10-4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13T12:33:52.164"/>
    </inkml:context>
    <inkml:brush xml:id="br0">
      <inkml:brushProperty name="width" value="0.2" units="cm"/>
      <inkml:brushProperty name="height" value="0.2" units="cm"/>
      <inkml:brushProperty name="color" value="#5B2D90"/>
      <inkml:brushProperty name="ignorePressure" value="1"/>
    </inkml:brush>
  </inkml:definitions>
  <inkml:trace contextRef="#ctx0" brushRef="#br0">2031 1232,'0'-17,"-6"-132,4 130,-2-1,0 1,-1 0,-1 0,-13-27,-10-11,-4 1,-2 2,-2 1,-44-48,63 83,-1 1,-1 0,0 2,-25-15,-41-32,19 11,-2 2,-2 5,-2 2,-92-38,111 57,0 3,-2 2,-58-10,-177-21,104 20,163 25,0 0,-1 2,0 2,1 0,-1 1,1 1,-1 2,1 0,0 1,1 2,-41 16,34-10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27T15:23:40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24575,'0'34'0,"-1"16"0,2 1 0,15 88 0,-4-51 0,-3 1 0,-5 157 0,-5-196 0,2-26 0,2 0 0,0 0 0,9 30 0,-5-25 0,4 50 0,-7 393 0,-7-242 0,3 318 0,0-531-455,1-1 0,5 29 0,2-12-6371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27T15:23:42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1 161 24575,'6'-5'0,"1"1"0,0 0 0,0 0 0,1 1 0,-1 0 0,1 1 0,-1-1 0,1 2 0,0-1 0,0 1 0,0 0 0,11 0 0,10-2 0,142-20 0,178 1 0,181 22 0,-218 3 0,-288-3 0,27 1 0,0-2 0,0-2 0,79-16 0,-67 2 0,1 3 0,1 3 0,0 2 0,67 1 0,567 11-1365,-666-3-5461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6T12:54:26.455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1,'0'2,"1"0,0 0,0 0,0-1,0 1,0 0,1 0,-1-1,0 1,1-1,-1 1,1-1,0 0,-1 1,1-1,0 0,0 0,0 0,2 0,42 19,-43-18,38 12,-28-11,0 2,-1-1,1 2,-1 0,17 11,-7-1,14 9,33 32,-58-46,0 0,0 1,-1 1,-1-1,0 2,10 19,84 195,-96-210,-1 1,-1 0,0 0,-1 0,-2 0,0 0,-1 39,-2 169,1-205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27T15:24:50.9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713 40 24575,'-8'0'0,"-3"0"0,0-1 0,1 2 0,-1-1 0,0 1 0,0 1 0,0 0 0,1 1 0,-1 0 0,1 0 0,-12 6 0,-46 26 0,27-15 0,1 2 0,-42 30 0,52-30 0,-11 8 0,-71 65 0,100-82 0,1 0 0,0 1 0,0 0 0,2 0 0,0 1 0,0 1 0,2-1 0,-1 1 0,-5 24 0,-7 28 0,-14 87 0,31-136 0,1 1 0,0-1 0,2 1 0,0 0 0,1 0 0,1-1 0,1 1 0,1-1 0,9 29 0,-7-33 0,2-1 0,-1 1 0,2-1 0,0-1 0,1 0 0,0 0 0,1-1 0,1 0 0,-1-1 0,2 0 0,18 12 0,19 10 0,97 46 0,-58-34 0,309 151 0,-256-130 0,-93-42 0,3 2 0,1-2 0,1-2 0,73 18 0,-54-24 0,-1-4 0,2-3 0,107 0 0,-135-8 0,0-3 0,0-2 0,75-16 0,-54 3 0,82-31 0,-125 38 0,1-1 0,-2-1 0,0-1 0,0-2 0,-1 0 0,28-26 0,177-184 0,-213 208 0,-1 0 0,-1 0 0,-1-1 0,0-1 0,-1 1 0,-1-2 0,-1 0 0,0 0 0,-2 0 0,0-1 0,5-38 0,-3-16 0,-4-151 0,-5 159 0,1 39 0,-1 0 0,-1 0 0,-2 1 0,0 0 0,-13-41 0,12 55 0,0 0 0,-1 0 0,-1 1 0,0-1 0,-1 2 0,0-1 0,0 1 0,-1 0 0,-1 1 0,0 0 0,0 0 0,-22-14 0,-112-70 0,104 73 0,0 2 0,-2 2 0,0 2 0,-58-13 0,-199-27 0,216 38 0,56 10 0,0 2 0,-34-3 0,-181 7 42,134 2-1449,74-1-5419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6T12:54:31.008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205 0,'-5'1,"-1"0,1 0,0 1,-1-1,1 1,0 1,0-1,0 1,1-1,-1 1,0 1,1-1,0 1,0-1,0 1,0 0,-4 8,0-2,0 1,0 0,2 1,-1 0,2 0,-6 15,7-8,0 0,1 0,2 0,0 1,0-1,4 25,-2 51,-2-85,-1-1,-1 1,1-1,-2 0,1 0,-6 10,5-10,-1 1,2-1,-1 1,1 0,-3 18,3 38,7 120,2-154,0-1,2 0,2 0,0-1,2 0,2 0,30 49,-43-78,31 53,47 60,-67-99,1 0,1-1,0-1,0 0,1-1,1 0,0-1,24 12,21 10,-39-21,0 0,26 9,-20-9,-2 0,30 20,-32-18,0-1,48 19,22-8,-70-17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6T12:55:01.647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6045 2189,'-1'-8,"0"1,-1-1,0 0,0 1,-1-1,0 1,-7-13,-11-36,15 11,2-1,2 1,5-64,0 4,-2 51,-10-71,6 106,-1 1,0 0,-1 0,-1 0,-1 1,-1 0,-15-26,-41-76,-78-71,73 104,39 53,0 2,-3 1,0 2,-74-48,30 22,45 34,0 2,-1 1,-1 2,-65-20,2-1,40 14,-1 2,-1 3,-1 2,-81-9,73 12,2-2,0-3,-81-33,-16-4,-114-38,246 85,-1 1,-33-2,35 5,1-1,-49-13,25 1,0 4,-62-8,-105-25,134 25,-90-10,31 7,94 13,-1 3,-64-2,-1294 10,1348 3,0 3,1 2,-115 34,65-14,52-11,2 3,0 2,-61 35,70-34,16-9,2 2,1 1,-39 30,53-34,0-1,1 2,0 0,1 1,1 0,1 0,-12 22,11-17,1-5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12:15:39.19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1005 1032,'0'-48,"2"-8,-4-1,-13-85,9 110,-2 0,-1 0,-1 1,-2 0,-1 1,-1 0,-20-29,13 24,10 14,-2 1,0 0,-1 1,-1 0,-1 1,0 1,-21-17,-22-7,35 25,0-1,-24-22,35 29,-1 1,0 1,-1 0,1 0,-2 2,1 0,-1 0,1 1,-29-4,-2-2,-17-5,-2 4,1 2,-71-1,111 11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12:16:20.158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7850 3300,'0'-48,"1"-8,-2-1,-14-85,5 102,-21-58,-4-13,25 38,9 56,-1 0,-1 0,-6-22,-31-111,-3-11,33 126,-8-44,13 52,-1 0,-1 0,-17-41,-12-9,15 26,-3 1,-2 1,-2 1,-36-46,-25-26,54 70,-76-84,55 73,-62-89,106 136,-1 0,0 2,-1-1,-29-19,-18-14,33 23,-2 3,0 0,-51-24,-14-9,78 43,-27-19,0 3,-2 2,-72-28,77 39,1-2,0-2,2-2,-73-46,58 32,-2 3,-1 2,-107-36,-35-17,123 50,-1 4,-144-32,97 29,-634-139,680 160,-1 5,-110 6,55 1,-667-3,651 13,12-1,100-8,0 1,1 2,0 1,-52 20,-28 6,2 0,-198 90,234-90,-247 100,269-110,1 3,1 2,-66 47,16-12,73-47,0 1,-38 31,24-11,1 1,3 3,-63 78,7-3,66-83,2 1,1 1,-27 48,48-72,-68 136,9-23,0 1,-43 144,84-205,-12 26,4 2,4 1,-20 114,43-140,6 135,3-84,-4-25,3 126,1-179,1 0,2 0,15 50,10-17,-23-59,-1 0,-1 0,8 28,-3-6,2-1,1-1,2-1,1 0,38 54,-5-5,76 167,-104-197,0-1,54 96,-74-145,37 59,76 91,20 22,-122-157,40 51,-31-43,-1 2,-1 1,24 46,-20-29,1 0,38 49,-27-51,76 72,68 41,-156-139,1-1,0-2,1 0,1-1,55 18,-62-27,1-1,38 2,-39-5,0 1,0 1,21 6,-35-7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6T12:54:26.455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1,'0'2,"1"0,0 0,0 0,0-1,0 1,0 0,1 0,-1-1,0 1,1-1,-1 1,1-1,0 0,-1 1,1-1,0 0,0 0,0 0,2 0,42 19,-43-18,38 12,-28-11,0 2,-1-1,1 2,-1 0,17 11,-7-1,14 9,33 32,-58-46,0 0,0 1,-1 1,-1-1,0 2,10 19,84 195,-96-210,-1 1,-1 0,0 0,-1 0,-2 0,0 0,-1 39,-2 169,1-205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8T12:17:42.295"/>
    </inkml:context>
    <inkml:brush xml:id="br0">
      <inkml:brushProperty name="width" value="0.2" units="cm"/>
      <inkml:brushProperty name="height" value="0.2" units="cm"/>
      <inkml:brushProperty name="color" value="#008C3A"/>
      <inkml:brushProperty name="ignorePressure" value="1"/>
    </inkml:brush>
  </inkml:definitions>
  <inkml:trace contextRef="#ctx0" brushRef="#br0">514 966,'1'-15,"0"-1,2 1,5-19,4-36,-10 43,-2 1,0-1,-2 0,-1 0,-1 1,-1-1,-2 1,0 1,-2-1,-1 1,-13-25,-57-114,61 132,-1 0,-35-39,46 61,-2 0,1 0,-1 1,-1 0,1 1,-2 0,1 1,-1 1,-18-8,-5-1,1-2,-43-28,64 35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06T12:54:26.455"/>
    </inkml:context>
    <inkml:brush xml:id="br0">
      <inkml:brushProperty name="width" value="0.05" units="cm"/>
      <inkml:brushProperty name="height" value="0.05" units="cm"/>
      <inkml:brushProperty name="color" value="#008C3A"/>
      <inkml:brushProperty name="ignorePressure" value="1"/>
    </inkml:brush>
  </inkml:definitions>
  <inkml:trace contextRef="#ctx0" brushRef="#br0">1 1,'0'2,"1"0,0 0,0 0,0-1,0 1,0 0,1 0,-1-1,0 1,1-1,-1 1,1-1,0 0,-1 1,1-1,0 0,0 0,0 0,2 0,42 19,-43-18,38 12,-28-11,0 2,-1-1,1 2,-1 0,17 11,-7-1,14 9,33 32,-58-46,0 0,0 1,-1 1,-1-1,0 2,10 19,84 195,-96-210,-1 1,-1 0,0 0,-1 0,-2 0,0 0,-1 39,-2 169,1-205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E6015-87D2-4B1B-9AE0-CD1FC837B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2DEF98-E0AF-4C7A-82A0-A5BB14EB7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0B32B3-8C13-43CC-A700-DFA85219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68D456-8D4F-4558-B03E-1B35C16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FEFA38-BA35-442F-9414-1C1407D2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347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5D563-078A-4306-B94C-3D588091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917DBA-BB15-4D69-8ACA-296FB53D7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05661D-E030-49AE-91ED-749CC433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577AB0-E376-4425-975D-07470CE3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8E34DF-4B81-470A-BBE8-24B68008F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981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F9CCA1-3EA5-4424-98C1-5F830FA27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30C2C0-8E2F-4915-8F39-EBF28DE55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71A19B-75D5-4C07-9500-DA807B42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8A5DC3-D2E9-4F75-894E-6EE2E6FB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4F9CED-1D98-4312-A5B4-A37F2145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62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AD5CA-7EDF-4F67-BF73-DDCCD726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241177-654E-4343-ACB0-B3DEC9839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8C6804-65B5-4428-8940-B4A53FF9B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2472A5-4DBE-4771-9063-D6777CF0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B8CC8A-8CD9-47C4-8A29-9C53EC6C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16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58BC0-9968-4D28-A774-5CA31202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98F011-1512-4B15-9762-16ED12A9B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8D0B6D-3077-4DD0-B48B-B35669DB0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01ACC7-E30A-4AB4-B8AE-6DD830C0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0DCDA0-6F71-42A0-A8DA-AE05650B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531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C334D-CE0C-4C86-BDCE-34B86D40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962A97-9B5A-477F-90D2-3BB6F2DB7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00FBCF-C7CD-475D-80FE-83AE45E5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997F02-2822-4B8E-B74A-F73D37B8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866BDA-516D-4D54-8293-66719C0ED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25F478-FF6F-4B93-BCA0-85773C677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652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3E955F-B707-49DA-BDE7-AF9998557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48A90A-2A30-4CC1-A560-F98801753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5A0BC3-58E3-4F5B-B26B-F0D21D065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A8E5F3-22D7-4749-871A-6ECDDCB018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2EBB06-3FA5-4FD6-8980-28BD20214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76ED1D-A678-4B75-B092-FD5E75BC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01336B-887A-4715-90AB-A89295E7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A3DD3D6-9A1D-4FDB-A280-282B31FC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465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9079F-25D7-4CD1-8FC2-2D562FBB4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B36D7C1-7506-4ABF-932F-1CD140AF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D5A540-741C-4F90-B709-68A1240C2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ED99C3-E5C3-43C4-8006-88D7E7DF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20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FDFD61-E34D-48AC-B561-17858AA65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E99A4C7-A413-45F0-BCEC-21FBF0C9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436407-2E79-4874-9085-4100B09B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060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022AC-6E8C-451B-9329-518925B55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042A4B-24D8-4FEC-BD8F-E5B2F2934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B4080B-FF61-4CD0-8633-1B7A4E4A0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5E62AF-18BB-4C40-A1ED-2F70ED2EA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69DB44-4C89-4310-B417-0FEDAF44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20AA53-5593-4E09-9365-E6198888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69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7B49C-CA3A-4088-8C35-146411C04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7052A4-0430-4DE3-93B9-611A2922A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356A50-38DB-4E51-AD13-670B48F58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D92852-3DDE-45AE-846B-603EE1E5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26C19F-EB49-4484-A7D1-95F66CDB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7A1CA0-BF38-4DBB-B679-DF80B143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85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F94FE0-1FC2-46D7-87A5-FEED0AEA0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8544B4-2F84-4184-931E-BD5B730FD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6245B7-343F-4EF3-9DEC-DDCD797DA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0A59-4A81-4DD9-8947-2CB83AB4C220}" type="datetimeFigureOut">
              <a:rPr lang="es-MX" smtClean="0"/>
              <a:t>27/01/2022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498AA5-0C3D-4537-9C51-BF2A777F5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FF868F-0070-4B84-94CC-E4B0AE908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7AE55-53A8-4596-B255-0AAD36118B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7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0.png"/><Relationship Id="rId2" Type="http://schemas.openxmlformats.org/officeDocument/2006/relationships/image" Target="../media/image6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72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0.xml"/><Relationship Id="rId5" Type="http://schemas.openxmlformats.org/officeDocument/2006/relationships/image" Target="../media/image71.png"/><Relationship Id="rId4" Type="http://schemas.openxmlformats.org/officeDocument/2006/relationships/customXml" Target="../ink/ink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5.png"/><Relationship Id="rId21" Type="http://schemas.openxmlformats.org/officeDocument/2006/relationships/image" Target="../media/image18.png"/><Relationship Id="rId7" Type="http://schemas.openxmlformats.org/officeDocument/2006/relationships/customXml" Target="../ink/ink2.xml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4.png"/><Relationship Id="rId16" Type="http://schemas.openxmlformats.org/officeDocument/2006/relationships/image" Target="../media/image14.png"/><Relationship Id="rId20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4.xml"/><Relationship Id="rId5" Type="http://schemas.openxmlformats.org/officeDocument/2006/relationships/image" Target="../media/image6.png"/><Relationship Id="rId15" Type="http://schemas.openxmlformats.org/officeDocument/2006/relationships/image" Target="../media/image13.png"/><Relationship Id="rId23" Type="http://schemas.openxmlformats.org/officeDocument/2006/relationships/image" Target="../media/image19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customXml" Target="../ink/ink1.xml"/><Relationship Id="rId9" Type="http://schemas.openxmlformats.org/officeDocument/2006/relationships/customXml" Target="../ink/ink3.xml"/><Relationship Id="rId14" Type="http://schemas.openxmlformats.org/officeDocument/2006/relationships/image" Target="../media/image12.png"/><Relationship Id="rId22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17.png"/><Relationship Id="rId18" Type="http://schemas.openxmlformats.org/officeDocument/2006/relationships/image" Target="../media/image28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12" Type="http://schemas.openxmlformats.org/officeDocument/2006/relationships/image" Target="../media/image16.png"/><Relationship Id="rId17" Type="http://schemas.openxmlformats.org/officeDocument/2006/relationships/image" Target="../media/image27.png"/><Relationship Id="rId2" Type="http://schemas.openxmlformats.org/officeDocument/2006/relationships/image" Target="../media/image4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15.png"/><Relationship Id="rId5" Type="http://schemas.openxmlformats.org/officeDocument/2006/relationships/customXml" Target="../ink/ink7.xml"/><Relationship Id="rId15" Type="http://schemas.openxmlformats.org/officeDocument/2006/relationships/image" Target="../media/image25.png"/><Relationship Id="rId10" Type="http://schemas.openxmlformats.org/officeDocument/2006/relationships/image" Target="../media/image14.png"/><Relationship Id="rId19" Type="http://schemas.openxmlformats.org/officeDocument/2006/relationships/image" Target="../media/image29.png"/><Relationship Id="rId4" Type="http://schemas.openxmlformats.org/officeDocument/2006/relationships/image" Target="../media/image21.png"/><Relationship Id="rId9" Type="http://schemas.openxmlformats.org/officeDocument/2006/relationships/image" Target="../media/image13.png"/><Relationship Id="rId14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36.png"/><Relationship Id="rId18" Type="http://schemas.openxmlformats.org/officeDocument/2006/relationships/image" Target="../media/image40.png"/><Relationship Id="rId3" Type="http://schemas.openxmlformats.org/officeDocument/2006/relationships/image" Target="../media/image20.png"/><Relationship Id="rId7" Type="http://schemas.openxmlformats.org/officeDocument/2006/relationships/image" Target="../media/image14.png"/><Relationship Id="rId12" Type="http://schemas.openxmlformats.org/officeDocument/2006/relationships/customXml" Target="../ink/ink11.xml"/><Relationship Id="rId17" Type="http://schemas.openxmlformats.org/officeDocument/2006/relationships/image" Target="../media/image39.png"/><Relationship Id="rId2" Type="http://schemas.openxmlformats.org/officeDocument/2006/relationships/image" Target="../media/image4.png"/><Relationship Id="rId16" Type="http://schemas.openxmlformats.org/officeDocument/2006/relationships/customXml" Target="../ink/ink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35.png"/><Relationship Id="rId5" Type="http://schemas.openxmlformats.org/officeDocument/2006/relationships/customXml" Target="../ink/ink9.xml"/><Relationship Id="rId15" Type="http://schemas.openxmlformats.org/officeDocument/2006/relationships/image" Target="../media/image38.png"/><Relationship Id="rId10" Type="http://schemas.openxmlformats.org/officeDocument/2006/relationships/customXml" Target="../ink/ink10.xml"/><Relationship Id="rId19" Type="http://schemas.openxmlformats.org/officeDocument/2006/relationships/image" Target="../media/image41.png"/><Relationship Id="rId4" Type="http://schemas.openxmlformats.org/officeDocument/2006/relationships/image" Target="../media/image34.png"/><Relationship Id="rId9" Type="http://schemas.openxmlformats.org/officeDocument/2006/relationships/image" Target="../media/image17.png"/><Relationship Id="rId1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8.png"/><Relationship Id="rId18" Type="http://schemas.openxmlformats.org/officeDocument/2006/relationships/customXml" Target="../ink/ink16.xml"/><Relationship Id="rId3" Type="http://schemas.openxmlformats.org/officeDocument/2006/relationships/image" Target="../media/image30.png"/><Relationship Id="rId21" Type="http://schemas.openxmlformats.org/officeDocument/2006/relationships/image" Target="../media/image55.png"/><Relationship Id="rId7" Type="http://schemas.openxmlformats.org/officeDocument/2006/relationships/customXml" Target="../ink/ink14.xml"/><Relationship Id="rId12" Type="http://schemas.openxmlformats.org/officeDocument/2006/relationships/image" Target="../media/image47.png"/><Relationship Id="rId17" Type="http://schemas.openxmlformats.org/officeDocument/2006/relationships/image" Target="../media/image52.png"/><Relationship Id="rId2" Type="http://schemas.openxmlformats.org/officeDocument/2006/relationships/image" Target="../media/image4.png"/><Relationship Id="rId16" Type="http://schemas.openxmlformats.org/officeDocument/2006/relationships/image" Target="../media/image51.png"/><Relationship Id="rId20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6.png"/><Relationship Id="rId5" Type="http://schemas.openxmlformats.org/officeDocument/2006/relationships/customXml" Target="../ink/ink13.xml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19" Type="http://schemas.openxmlformats.org/officeDocument/2006/relationships/image" Target="../media/image53.png"/><Relationship Id="rId4" Type="http://schemas.openxmlformats.org/officeDocument/2006/relationships/image" Target="../media/image42.png"/><Relationship Id="rId9" Type="http://schemas.openxmlformats.org/officeDocument/2006/relationships/customXml" Target="../ink/ink15.xml"/><Relationship Id="rId14" Type="http://schemas.openxmlformats.org/officeDocument/2006/relationships/image" Target="../media/image49.png"/><Relationship Id="rId22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Una fórmula de cálculo">
            <a:extLst>
              <a:ext uri="{FF2B5EF4-FFF2-40B4-BE49-F238E27FC236}">
                <a16:creationId xmlns:a16="http://schemas.microsoft.com/office/drawing/2014/main" id="{0C621FD8-6696-4995-8F91-8C101453F6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084" b="1364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439DE19-CBC9-41E3-B96B-2848D8C21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s-MX">
                <a:solidFill>
                  <a:srgbClr val="FFFFFF"/>
                </a:solidFill>
              </a:rPr>
              <a:t>Pizarra números complejos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2C6379-9618-4D6A-9306-1F37440EA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es-MX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392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FA11C-4765-49FF-A787-98AAEF69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825625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3+ 2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2+5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r>
                  <a:rPr lang="es-MX" dirty="0"/>
                  <a:t>----------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1−3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endParaRPr lang="es-MX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−5+3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4−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r>
                  <a:rPr lang="es-MX" dirty="0"/>
                  <a:t>------------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−9+4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825625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3B6F7C5-3C0D-48F8-93A6-E042E96DBC44}"/>
                  </a:ext>
                </a:extLst>
              </p:cNvPr>
              <p:cNvSpPr txBox="1"/>
              <p:nvPr/>
            </p:nvSpPr>
            <p:spPr>
              <a:xfrm>
                <a:off x="5187636" y="2073244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3B6F7C5-3C0D-48F8-93A6-E042E96D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36" y="2073244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7E1A360-D20D-49E9-82A8-3321ACFD205B}"/>
                  </a:ext>
                </a:extLst>
              </p:cNvPr>
              <p:cNvSpPr txBox="1"/>
              <p:nvPr/>
            </p:nvSpPr>
            <p:spPr>
              <a:xfrm>
                <a:off x="5050325" y="4230759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7E1A360-D20D-49E9-82A8-3321ACFD2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325" y="4230759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B5581D4-4745-46A7-BC5B-C414204026DB}"/>
                  </a:ext>
                </a:extLst>
              </p:cNvPr>
              <p:cNvSpPr txBox="1"/>
              <p:nvPr/>
            </p:nvSpPr>
            <p:spPr>
              <a:xfrm>
                <a:off x="6336721" y="2104021"/>
                <a:ext cx="5017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3+2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 −</m:t>
                      </m:r>
                      <m:d>
                        <m:d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2+5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=3+2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−2−5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=1−3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FB5581D4-4745-46A7-BC5B-C41420402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21" y="2104021"/>
                <a:ext cx="5017079" cy="307777"/>
              </a:xfrm>
              <a:prstGeom prst="rect">
                <a:avLst/>
              </a:prstGeom>
              <a:blipFill>
                <a:blip r:embed="rId5"/>
                <a:stretch>
                  <a:fillRect l="-607" r="-485" b="-588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D0DDFB7B-8EF2-4F9D-A066-C6E63BB460C3}"/>
                  </a:ext>
                </a:extLst>
              </p:cNvPr>
              <p:cNvSpPr txBox="1"/>
              <p:nvPr/>
            </p:nvSpPr>
            <p:spPr>
              <a:xfrm>
                <a:off x="6336721" y="4252603"/>
                <a:ext cx="52527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−5+3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4−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=−5+3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−4+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=−9+4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sz="2000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D0DDFB7B-8EF2-4F9D-A066-C6E63BB46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721" y="4252603"/>
                <a:ext cx="5252720" cy="307777"/>
              </a:xfrm>
              <a:prstGeom prst="rect">
                <a:avLst/>
              </a:prstGeom>
              <a:blipFill>
                <a:blip r:embed="rId6"/>
                <a:stretch>
                  <a:fillRect r="-464" b="-800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202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FA11C-4765-49FF-A787-98AAEF69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Multiplicación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3+ 2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2+5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r>
                  <a:rPr lang="es-MX" dirty="0"/>
                  <a:t>----------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6+15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MX" b="0" i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MX" b="0" i="0" smtClean="0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i="1">
                          <a:latin typeface="Cambria Math" panose="02040503050406030204" pitchFamily="18" charset="0"/>
                        </a:rPr>
                        <m:t>=6+1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MX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MX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s-MX" b="0" i="0" smtClean="0">
                          <a:latin typeface="Cambria Math" panose="02040503050406030204" pitchFamily="18" charset="0"/>
                        </a:rPr>
                        <m:t>=−4+19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endParaRPr lang="es-MX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−5+3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4−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r>
                  <a:rPr lang="es-MX" dirty="0"/>
                  <a:t>------------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−20+5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=−20+17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+3=−17+17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3B6F7C5-3C0D-48F8-93A6-E042E96DBC44}"/>
                  </a:ext>
                </a:extLst>
              </p:cNvPr>
              <p:cNvSpPr txBox="1"/>
              <p:nvPr/>
            </p:nvSpPr>
            <p:spPr>
              <a:xfrm>
                <a:off x="5187636" y="2073244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3B6F7C5-3C0D-48F8-93A6-E042E96D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36" y="2073244"/>
                <a:ext cx="36798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7E1A360-D20D-49E9-82A8-3321ACFD205B}"/>
                  </a:ext>
                </a:extLst>
              </p:cNvPr>
              <p:cNvSpPr txBox="1"/>
              <p:nvPr/>
            </p:nvSpPr>
            <p:spPr>
              <a:xfrm>
                <a:off x="5050325" y="423075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7E1A360-D20D-49E9-82A8-3321ACFD2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325" y="4230759"/>
                <a:ext cx="36798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>
            <a:extLst>
              <a:ext uri="{FF2B5EF4-FFF2-40B4-BE49-F238E27FC236}">
                <a16:creationId xmlns:a16="http://schemas.microsoft.com/office/drawing/2014/main" id="{4CDF803D-B0B9-43D4-9E08-05B7FB2A0F12}"/>
              </a:ext>
            </a:extLst>
          </p:cNvPr>
          <p:cNvSpPr/>
          <p:nvPr/>
        </p:nvSpPr>
        <p:spPr>
          <a:xfrm>
            <a:off x="8247707" y="2996697"/>
            <a:ext cx="1502875" cy="66995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EDE2601-69E8-4932-94D3-475DE5A02134}"/>
              </a:ext>
            </a:extLst>
          </p:cNvPr>
          <p:cNvSpPr/>
          <p:nvPr/>
        </p:nvSpPr>
        <p:spPr>
          <a:xfrm>
            <a:off x="8464990" y="5187636"/>
            <a:ext cx="1729212" cy="66995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9353CA1-4211-4AC3-A84D-E2620AAEA221}"/>
              </a:ext>
            </a:extLst>
          </p:cNvPr>
          <p:cNvSpPr/>
          <p:nvPr/>
        </p:nvSpPr>
        <p:spPr>
          <a:xfrm>
            <a:off x="5555621" y="1825625"/>
            <a:ext cx="296539" cy="86532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BCFB39CB-CC19-410C-B741-055D77BFF20A}"/>
              </a:ext>
            </a:extLst>
          </p:cNvPr>
          <p:cNvCxnSpPr/>
          <p:nvPr/>
        </p:nvCxnSpPr>
        <p:spPr>
          <a:xfrm flipH="1">
            <a:off x="2656114" y="2690949"/>
            <a:ext cx="2899507" cy="4602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8DD8AC7-52C4-4FD5-A6A1-7C3036D5A693}"/>
              </a:ext>
            </a:extLst>
          </p:cNvPr>
          <p:cNvSpPr/>
          <p:nvPr/>
        </p:nvSpPr>
        <p:spPr>
          <a:xfrm rot="18071122">
            <a:off x="5883776" y="1616241"/>
            <a:ext cx="356106" cy="128889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391C5404-39B0-46EB-A555-51BB336F8E7F}"/>
              </a:ext>
            </a:extLst>
          </p:cNvPr>
          <p:cNvCxnSpPr/>
          <p:nvPr/>
        </p:nvCxnSpPr>
        <p:spPr>
          <a:xfrm flipH="1">
            <a:off x="3544389" y="2690949"/>
            <a:ext cx="2795451" cy="4602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C72F5EDA-1B81-40CC-8CCA-26FF0AD1C08C}"/>
              </a:ext>
            </a:extLst>
          </p:cNvPr>
          <p:cNvSpPr/>
          <p:nvPr/>
        </p:nvSpPr>
        <p:spPr>
          <a:xfrm rot="3751974">
            <a:off x="5798114" y="1611838"/>
            <a:ext cx="414289" cy="1288895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8BD5CAFB-A446-4E4F-A42B-38E19351D968}"/>
              </a:ext>
            </a:extLst>
          </p:cNvPr>
          <p:cNvCxnSpPr/>
          <p:nvPr/>
        </p:nvCxnSpPr>
        <p:spPr>
          <a:xfrm flipH="1">
            <a:off x="4371703" y="2442576"/>
            <a:ext cx="1013862" cy="708612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F5C9E3C4-A8B6-43EF-BEC2-0BA373C99CA2}"/>
              </a:ext>
            </a:extLst>
          </p:cNvPr>
          <p:cNvSpPr/>
          <p:nvPr/>
        </p:nvSpPr>
        <p:spPr>
          <a:xfrm>
            <a:off x="6237691" y="1816236"/>
            <a:ext cx="434914" cy="980855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3E3BA0BD-5310-4C49-BBA2-A1C0E21116B7}"/>
              </a:ext>
            </a:extLst>
          </p:cNvPr>
          <p:cNvCxnSpPr/>
          <p:nvPr/>
        </p:nvCxnSpPr>
        <p:spPr>
          <a:xfrm flipH="1">
            <a:off x="5050325" y="2746713"/>
            <a:ext cx="1289515" cy="404475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56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FA11C-4765-49FF-A787-98AAEF69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División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3+ 2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2+5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m:rPr>
                              <m:nor/>
                            </m:rPr>
                            <a:rPr lang="es-MX" dirty="0"/>
                            <m:t> </m:t>
                          </m:r>
                        </m:den>
                      </m:f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r>
                  <a:rPr lang="es-MX" dirty="0"/>
                  <a:t>Multiplicar por el conjugado del denominador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(2−5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3+ 2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2+5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m:rPr>
                              <m:nor/>
                            </m:rPr>
                            <a:rPr lang="es-MX" dirty="0"/>
                            <m:t> </m:t>
                          </m:r>
                        </m:den>
                      </m:f>
                      <m:r>
                        <a:rPr lang="es-MX" b="0" i="0" dirty="0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2−5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2−5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6−15</m:t>
                          </m:r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−10</m:t>
                          </m:r>
                          <m:sSup>
                            <m:sSupPr>
                              <m:ctrlP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s-E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6−15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4+25</m:t>
                          </m:r>
                        </m:den>
                      </m:f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6−1</m:t>
                          </m:r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MX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den>
                      </m:f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den>
                      </m:f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den>
                      </m:f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ángulo 11">
            <a:extLst>
              <a:ext uri="{FF2B5EF4-FFF2-40B4-BE49-F238E27FC236}">
                <a16:creationId xmlns:a16="http://schemas.microsoft.com/office/drawing/2014/main" id="{6B4341A4-B161-49AC-98C6-175F04C00E10}"/>
              </a:ext>
            </a:extLst>
          </p:cNvPr>
          <p:cNvSpPr/>
          <p:nvPr/>
        </p:nvSpPr>
        <p:spPr>
          <a:xfrm>
            <a:off x="6174463" y="4680642"/>
            <a:ext cx="1629624" cy="11860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17B34F83-58C8-43C6-AE63-55AC89C87482}"/>
              </a:ext>
            </a:extLst>
          </p:cNvPr>
          <p:cNvCxnSpPr/>
          <p:nvPr/>
        </p:nvCxnSpPr>
        <p:spPr>
          <a:xfrm flipV="1">
            <a:off x="7069730" y="3442201"/>
            <a:ext cx="425513" cy="51831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697CF25-2DB5-49A7-8986-C84B95BE5FC0}"/>
              </a:ext>
            </a:extLst>
          </p:cNvPr>
          <p:cNvSpPr txBox="1"/>
          <p:nvPr/>
        </p:nvSpPr>
        <p:spPr>
          <a:xfrm>
            <a:off x="7431869" y="317686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62593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43AE0A-C5B4-4C28-83C2-6B51AE16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884DE9-BE0E-47E7-A865-2EA7101B56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43731"/>
                <a:ext cx="10515600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20∗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𝐶𝑖𝑆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 113°</m:t>
                    </m:r>
                  </m:oMath>
                </a14:m>
                <a:endParaRPr lang="es-MX" dirty="0"/>
              </a:p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=20∙</m:t>
                    </m:r>
                    <m:func>
                      <m:funcPr>
                        <m:ctrlP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MX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113°</m:t>
                            </m:r>
                          </m:e>
                        </m:d>
                      </m:e>
                    </m:func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=20∗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−0.3907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=−7.8146</m:t>
                    </m:r>
                  </m:oMath>
                </a14:m>
                <a:endParaRPr lang="es-MX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=20∙</m:t>
                    </m:r>
                    <m:func>
                      <m:funcPr>
                        <m:ctrlPr>
                          <a:rPr lang="es-MX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MX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113°</m:t>
                            </m:r>
                          </m:e>
                        </m:d>
                      </m:e>
                    </m:func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=20∗</m:t>
                    </m:r>
                    <m:r>
                      <a:rPr lang="es-MX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0.9205=18.41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F884DE9-BE0E-47E7-A865-2EA7101B56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43731"/>
                <a:ext cx="1051560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1DEEAF7-0843-40C0-8979-E2740B6E2DDF}"/>
              </a:ext>
            </a:extLst>
          </p:cNvPr>
          <p:cNvCxnSpPr/>
          <p:nvPr/>
        </p:nvCxnSpPr>
        <p:spPr>
          <a:xfrm>
            <a:off x="5902859" y="3429000"/>
            <a:ext cx="0" cy="2673036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0B43C8D-E2BC-427D-8077-C388A0E593DA}"/>
              </a:ext>
            </a:extLst>
          </p:cNvPr>
          <p:cNvCxnSpPr>
            <a:cxnSpLocks/>
          </p:cNvCxnSpPr>
          <p:nvPr/>
        </p:nvCxnSpPr>
        <p:spPr>
          <a:xfrm flipV="1">
            <a:off x="4399984" y="4581053"/>
            <a:ext cx="3232087" cy="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743ABF88-457B-4DA2-AE82-3953DDF6285B}"/>
              </a:ext>
            </a:extLst>
          </p:cNvPr>
          <p:cNvCxnSpPr/>
          <p:nvPr/>
        </p:nvCxnSpPr>
        <p:spPr>
          <a:xfrm flipH="1" flipV="1">
            <a:off x="5078994" y="3429000"/>
            <a:ext cx="823865" cy="11520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" name="Entrada de lápiz 11">
                <a:extLst>
                  <a:ext uri="{FF2B5EF4-FFF2-40B4-BE49-F238E27FC236}">
                    <a16:creationId xmlns:a16="http://schemas.microsoft.com/office/drawing/2014/main" id="{891C3A2A-1F19-4989-89EF-BC38994EB0F0}"/>
                  </a:ext>
                </a:extLst>
              </p14:cNvPr>
              <p14:cNvContentPartPr/>
              <p14:nvPr/>
            </p14:nvContentPartPr>
            <p14:xfrm>
              <a:off x="5597145" y="4119184"/>
              <a:ext cx="731160" cy="443880"/>
            </p14:xfrm>
          </p:contentPart>
        </mc:Choice>
        <mc:Fallback xmlns="">
          <p:pic>
            <p:nvPicPr>
              <p:cNvPr id="12" name="Entrada de lápiz 11">
                <a:extLst>
                  <a:ext uri="{FF2B5EF4-FFF2-40B4-BE49-F238E27FC236}">
                    <a16:creationId xmlns:a16="http://schemas.microsoft.com/office/drawing/2014/main" id="{891C3A2A-1F19-4989-89EF-BC38994EB0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61145" y="4083544"/>
                <a:ext cx="802800" cy="51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FA8B4A46-4F12-4FA7-AA35-DB7250A004CA}"/>
                  </a:ext>
                </a:extLst>
              </p:cNvPr>
              <p:cNvSpPr txBox="1"/>
              <p:nvPr/>
            </p:nvSpPr>
            <p:spPr>
              <a:xfrm>
                <a:off x="5962725" y="3866526"/>
                <a:ext cx="5241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113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FA8B4A46-4F12-4FA7-AA35-DB7250A00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725" y="3866526"/>
                <a:ext cx="524182" cy="276999"/>
              </a:xfrm>
              <a:prstGeom prst="rect">
                <a:avLst/>
              </a:prstGeom>
              <a:blipFill>
                <a:blip r:embed="rId5"/>
                <a:stretch>
                  <a:fillRect l="-9302" r="-11628" b="-652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2627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D5FA184-97CE-4FD1-9362-B48ACF5A4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F1F8425-DC19-44EB-8642-28DC2E0F730C}"/>
              </a:ext>
            </a:extLst>
          </p:cNvPr>
          <p:cNvSpPr txBox="1"/>
          <p:nvPr/>
        </p:nvSpPr>
        <p:spPr>
          <a:xfrm>
            <a:off x="4670474" y="3105834"/>
            <a:ext cx="1797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360  498</a:t>
            </a:r>
            <a:endParaRPr lang="es-MX" sz="3600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DAAA049-874F-4A05-95E8-50E0A067BF6F}"/>
              </a:ext>
            </a:extLst>
          </p:cNvPr>
          <p:cNvGrpSpPr/>
          <p:nvPr/>
        </p:nvGrpSpPr>
        <p:grpSpPr>
          <a:xfrm>
            <a:off x="5542034" y="2980468"/>
            <a:ext cx="1068480" cy="873000"/>
            <a:chOff x="5542034" y="2980468"/>
            <a:chExt cx="1068480" cy="87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D3401F47-32D7-454A-8DD8-A9DB96EE5605}"/>
                    </a:ext>
                  </a:extLst>
                </p14:cNvPr>
                <p14:cNvContentPartPr/>
                <p14:nvPr/>
              </p14:nvContentPartPr>
              <p14:xfrm>
                <a:off x="5542034" y="3009988"/>
                <a:ext cx="34200" cy="843480"/>
              </p14:xfrm>
            </p:contentPart>
          </mc:Choice>
          <mc:Fallback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D3401F47-32D7-454A-8DD8-A9DB96EE560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533034" y="3000988"/>
                  <a:ext cx="51840" cy="86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DBB922AF-0E08-45D2-8604-2399C5C6F603}"/>
                    </a:ext>
                  </a:extLst>
                </p14:cNvPr>
                <p14:cNvContentPartPr/>
                <p14:nvPr/>
              </p14:nvContentPartPr>
              <p14:xfrm>
                <a:off x="5556434" y="2980468"/>
                <a:ext cx="1054080" cy="57960"/>
              </p14:xfrm>
            </p:contentPart>
          </mc:Choice>
          <mc:Fallback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DBB922AF-0E08-45D2-8604-2399C5C6F60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547794" y="2971828"/>
                  <a:ext cx="1071720" cy="756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37EB42A5-EDBC-4E6E-AF33-FA892D86F0E6}"/>
              </a:ext>
            </a:extLst>
          </p:cNvPr>
          <p:cNvSpPr txBox="1"/>
          <p:nvPr/>
        </p:nvSpPr>
        <p:spPr>
          <a:xfrm>
            <a:off x="6074705" y="245365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1</a:t>
            </a:r>
            <a:endParaRPr lang="es-MX" sz="32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08AC4C0-1B5B-49EB-9822-0C3C2C14423B}"/>
              </a:ext>
            </a:extLst>
          </p:cNvPr>
          <p:cNvSpPr txBox="1"/>
          <p:nvPr/>
        </p:nvSpPr>
        <p:spPr>
          <a:xfrm>
            <a:off x="5617079" y="3575402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138</a:t>
            </a:r>
            <a:endParaRPr lang="es-MX" sz="32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C307F4F3-9EA8-4A75-9489-50E0B1C70AB0}"/>
                  </a:ext>
                </a:extLst>
              </p14:cNvPr>
              <p14:cNvContentPartPr/>
              <p14:nvPr/>
            </p14:nvContentPartPr>
            <p14:xfrm>
              <a:off x="5454914" y="3614428"/>
              <a:ext cx="988200" cy="620640"/>
            </p14:xfrm>
          </p:contentPart>
        </mc:Choice>
        <mc:Fallback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C307F4F3-9EA8-4A75-9489-50E0B1C70AB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46274" y="3605788"/>
                <a:ext cx="1005840" cy="63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103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1709F-4200-49CF-A817-D987002A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Números Complejos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F58A43E-6CED-4D1C-9D83-DE1C0D6353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+1=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MX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−4(1)(1)</m:t>
                              </m:r>
                            </m:e>
                          </m:rad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2(1)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1−4</m:t>
                              </m:r>
                            </m:e>
                          </m:rad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rad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rad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(3)(−1</m:t>
                              </m:r>
                            </m:e>
                          </m:rad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MX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s-MX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:endParaRPr lang="es-MX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F58A43E-6CED-4D1C-9D83-DE1C0D6353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>
            <a:extLst>
              <a:ext uri="{FF2B5EF4-FFF2-40B4-BE49-F238E27FC236}">
                <a16:creationId xmlns:a16="http://schemas.microsoft.com/office/drawing/2014/main" id="{EE8F5838-65BB-4753-921E-6B2E73887E27}"/>
              </a:ext>
            </a:extLst>
          </p:cNvPr>
          <p:cNvSpPr/>
          <p:nvPr/>
        </p:nvSpPr>
        <p:spPr>
          <a:xfrm>
            <a:off x="4909996" y="5196689"/>
            <a:ext cx="2372008" cy="1204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4A9644D-C56B-45BA-B6ED-15BD1420FB52}"/>
              </a:ext>
            </a:extLst>
          </p:cNvPr>
          <p:cNvSpPr/>
          <p:nvPr/>
        </p:nvSpPr>
        <p:spPr>
          <a:xfrm>
            <a:off x="5613149" y="5270751"/>
            <a:ext cx="615635" cy="1041149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6FAFF75B-344A-4F39-B0FA-9BDF7AE02CE5}"/>
              </a:ext>
            </a:extLst>
          </p:cNvPr>
          <p:cNvSpPr/>
          <p:nvPr/>
        </p:nvSpPr>
        <p:spPr>
          <a:xfrm>
            <a:off x="6518495" y="5270751"/>
            <a:ext cx="688063" cy="1041149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843D3B7-77BE-4B67-B2DA-FE8EBDA01888}"/>
              </a:ext>
            </a:extLst>
          </p:cNvPr>
          <p:cNvSpPr txBox="1"/>
          <p:nvPr/>
        </p:nvSpPr>
        <p:spPr>
          <a:xfrm>
            <a:off x="3521798" y="5404919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>
                <a:latin typeface="Comic Sans MS" panose="030F0702030302020204" pitchFamily="66" charset="0"/>
              </a:rPr>
              <a:t>Parte Real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562A1B3E-3B2C-47A5-B8EF-CD098B872493}"/>
              </a:ext>
            </a:extLst>
          </p:cNvPr>
          <p:cNvCxnSpPr>
            <a:stCxn id="7" idx="3"/>
          </p:cNvCxnSpPr>
          <p:nvPr/>
        </p:nvCxnSpPr>
        <p:spPr>
          <a:xfrm>
            <a:off x="4812536" y="5589585"/>
            <a:ext cx="800613" cy="326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E964AEE-5AF5-4909-A929-F3DE8BAD1987}"/>
              </a:ext>
            </a:extLst>
          </p:cNvPr>
          <p:cNvSpPr txBox="1"/>
          <p:nvPr/>
        </p:nvSpPr>
        <p:spPr>
          <a:xfrm>
            <a:off x="7668286" y="5376725"/>
            <a:ext cx="1747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/>
              <a:t>Parte imaginaria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526DD731-B4FB-4CA4-B144-B4BFDF2AF501}"/>
              </a:ext>
            </a:extLst>
          </p:cNvPr>
          <p:cNvCxnSpPr>
            <a:stCxn id="10" idx="1"/>
          </p:cNvCxnSpPr>
          <p:nvPr/>
        </p:nvCxnSpPr>
        <p:spPr>
          <a:xfrm flipH="1">
            <a:off x="7206558" y="5561391"/>
            <a:ext cx="461728" cy="28194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05F397E9-C410-4F12-BC8B-2F043EAB95A4}"/>
              </a:ext>
            </a:extLst>
          </p:cNvPr>
          <p:cNvSpPr/>
          <p:nvPr/>
        </p:nvSpPr>
        <p:spPr>
          <a:xfrm>
            <a:off x="9288855" y="3929204"/>
            <a:ext cx="814812" cy="497941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C54611C-FAF8-499E-9C78-A19E6104E1AF}"/>
                  </a:ext>
                </a:extLst>
              </p:cNvPr>
              <p:cNvSpPr txBox="1"/>
              <p:nvPr/>
            </p:nvSpPr>
            <p:spPr>
              <a:xfrm>
                <a:off x="10728356" y="3929204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2C54611C-FAF8-499E-9C78-A19E6104E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356" y="3929204"/>
                <a:ext cx="32252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12162BDB-D457-4177-A786-19A5B61DE87A}"/>
              </a:ext>
            </a:extLst>
          </p:cNvPr>
          <p:cNvSpPr/>
          <p:nvPr/>
        </p:nvSpPr>
        <p:spPr>
          <a:xfrm>
            <a:off x="10692144" y="3883939"/>
            <a:ext cx="425513" cy="497941"/>
          </a:xfrm>
          <a:prstGeom prst="round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CA69E164-3B54-4BB3-B2E3-DEAF6C126515}"/>
              </a:ext>
            </a:extLst>
          </p:cNvPr>
          <p:cNvCxnSpPr>
            <a:stCxn id="15" idx="1"/>
            <a:endCxn id="13" idx="3"/>
          </p:cNvCxnSpPr>
          <p:nvPr/>
        </p:nvCxnSpPr>
        <p:spPr>
          <a:xfrm flipH="1">
            <a:off x="10103667" y="4132910"/>
            <a:ext cx="588477" cy="4526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7D57D22-6789-410A-B8E1-A798047B35DC}"/>
              </a:ext>
            </a:extLst>
          </p:cNvPr>
          <p:cNvSpPr txBox="1"/>
          <p:nvPr/>
        </p:nvSpPr>
        <p:spPr>
          <a:xfrm>
            <a:off x="10100940" y="4475608"/>
            <a:ext cx="192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dirty="0"/>
              <a:t>Unidad imaginaria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312B10F-31D7-4965-9105-0737828680D9}"/>
              </a:ext>
            </a:extLst>
          </p:cNvPr>
          <p:cNvSpPr txBox="1"/>
          <p:nvPr/>
        </p:nvSpPr>
        <p:spPr>
          <a:xfrm>
            <a:off x="5277498" y="4877086"/>
            <a:ext cx="1902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/>
              <a:t>Número Complejo</a:t>
            </a:r>
          </a:p>
        </p:txBody>
      </p:sp>
    </p:spTree>
    <p:extLst>
      <p:ext uri="{BB962C8B-B14F-4D97-AF65-F5344CB8AC3E}">
        <p14:creationId xmlns:p14="http://schemas.microsoft.com/office/powerpoint/2010/main" val="2230648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8C87F-F0E1-4E59-8DAB-C2E383F19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Números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6B58063-8310-483E-A071-2C2C4A5807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𝑚𝑒𝑟𝑜𝑠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𝐶𝑜𝑚𝑝𝑙𝑒𝑗𝑜𝑠</m:t>
                      </m:r>
                      <m:r>
                        <a:rPr lang="es-MX" b="0" i="0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s-MX" b="0" i="0" dirty="0" smtClean="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es-MX" b="0" i="0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𝑚𝑒𝑟𝑜𝑠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𝑅𝑒𝑎𝑙𝑒𝑠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)         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𝑚𝑒𝑟𝑜𝑠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𝐼𝑚𝑎𝑔𝑖𝑛𝑎𝑟𝑖𝑜𝑠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s-MX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s-MX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s-MX" b="0" dirty="0"/>
              </a:p>
              <a:p>
                <a:pPr marL="0" indent="0">
                  <a:buNone/>
                </a:pPr>
                <a:endParaRPr lang="es-MX" b="0" dirty="0"/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C6B58063-8310-483E-A071-2C2C4A5807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6C16603B-25FB-41D4-81C3-E321495C2C12}"/>
              </a:ext>
            </a:extLst>
          </p:cNvPr>
          <p:cNvCxnSpPr/>
          <p:nvPr/>
        </p:nvCxnSpPr>
        <p:spPr>
          <a:xfrm flipH="1">
            <a:off x="3657600" y="2254313"/>
            <a:ext cx="2181885" cy="4526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414D8E1B-7C93-46D0-A0E6-CBCF442466B0}"/>
              </a:ext>
            </a:extLst>
          </p:cNvPr>
          <p:cNvCxnSpPr/>
          <p:nvPr/>
        </p:nvCxnSpPr>
        <p:spPr>
          <a:xfrm>
            <a:off x="5839485" y="2254313"/>
            <a:ext cx="1946495" cy="4526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A8B764B8-43F8-4157-ADF8-D3D34FD50AD1}"/>
              </a:ext>
            </a:extLst>
          </p:cNvPr>
          <p:cNvSpPr/>
          <p:nvPr/>
        </p:nvSpPr>
        <p:spPr>
          <a:xfrm>
            <a:off x="5214796" y="5395865"/>
            <a:ext cx="1747319" cy="7604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46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42D60-15E0-4255-8993-1B30C8D54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plano complejo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C5A8F8E-F613-403A-9C54-196B47D47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448" y="1690688"/>
            <a:ext cx="6148589" cy="5104367"/>
          </a:xfr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9EFD98BE-120A-4F53-9BEC-64C9A05FAE42}"/>
              </a:ext>
            </a:extLst>
          </p:cNvPr>
          <p:cNvCxnSpPr/>
          <p:nvPr/>
        </p:nvCxnSpPr>
        <p:spPr>
          <a:xfrm flipV="1">
            <a:off x="6210677" y="3313568"/>
            <a:ext cx="814812" cy="92930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905AD551-2A47-4DAE-B47B-5690CD80AFC8}"/>
              </a:ext>
            </a:extLst>
          </p:cNvPr>
          <p:cNvCxnSpPr/>
          <p:nvPr/>
        </p:nvCxnSpPr>
        <p:spPr>
          <a:xfrm flipH="1">
            <a:off x="4988459" y="4242871"/>
            <a:ext cx="1222218" cy="12616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426E0653-9EA7-4D4E-9147-C16273FF6340}"/>
              </a:ext>
            </a:extLst>
          </p:cNvPr>
          <p:cNvCxnSpPr/>
          <p:nvPr/>
        </p:nvCxnSpPr>
        <p:spPr>
          <a:xfrm flipV="1">
            <a:off x="6210677" y="3313568"/>
            <a:ext cx="0" cy="92930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55ED6860-EB63-4FF7-A57A-965FD455F8C2}"/>
              </a:ext>
            </a:extLst>
          </p:cNvPr>
          <p:cNvCxnSpPr/>
          <p:nvPr/>
        </p:nvCxnSpPr>
        <p:spPr>
          <a:xfrm flipH="1" flipV="1">
            <a:off x="4119327" y="3250194"/>
            <a:ext cx="2091350" cy="99267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79F113E-0497-40D6-8ADE-B38B1364AE92}"/>
                  </a:ext>
                </a:extLst>
              </p:cNvPr>
              <p:cNvSpPr txBox="1"/>
              <p:nvPr/>
            </p:nvSpPr>
            <p:spPr>
              <a:xfrm>
                <a:off x="4006314" y="2973195"/>
                <a:ext cx="706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dirty="0"/>
                  <a:t>-</a:t>
                </a:r>
                <a14:m>
                  <m:oMath xmlns:m="http://schemas.openxmlformats.org/officeDocument/2006/math"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79F113E-0497-40D6-8ADE-B38B1364A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314" y="2973195"/>
                <a:ext cx="706925" cy="276999"/>
              </a:xfrm>
              <a:prstGeom prst="rect">
                <a:avLst/>
              </a:prstGeom>
              <a:blipFill>
                <a:blip r:embed="rId3"/>
                <a:stretch>
                  <a:fillRect l="-19828" t="-28889" r="-12931" b="-5111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A34696-1C3B-4F5F-8633-168D58771363}"/>
              </a:ext>
            </a:extLst>
          </p:cNvPr>
          <p:cNvCxnSpPr/>
          <p:nvPr/>
        </p:nvCxnSpPr>
        <p:spPr>
          <a:xfrm>
            <a:off x="4119327" y="3313568"/>
            <a:ext cx="0" cy="929303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599A46A-9CB4-4450-8E3C-0423666FB581}"/>
              </a:ext>
            </a:extLst>
          </p:cNvPr>
          <p:cNvCxnSpPr/>
          <p:nvPr/>
        </p:nvCxnSpPr>
        <p:spPr>
          <a:xfrm>
            <a:off x="4119327" y="4242871"/>
            <a:ext cx="1855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F9B8790-25B4-4ECB-8261-B84AE538F65C}"/>
              </a:ext>
            </a:extLst>
          </p:cNvPr>
          <p:cNvCxnSpPr/>
          <p:nvPr/>
        </p:nvCxnSpPr>
        <p:spPr>
          <a:xfrm>
            <a:off x="4102130" y="4242871"/>
            <a:ext cx="201144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Entrada de lápiz 20">
                <a:extLst>
                  <a:ext uri="{FF2B5EF4-FFF2-40B4-BE49-F238E27FC236}">
                    <a16:creationId xmlns:a16="http://schemas.microsoft.com/office/drawing/2014/main" id="{D69664A3-6375-487F-8F60-B4E2F7DEE7C5}"/>
                  </a:ext>
                </a:extLst>
              </p14:cNvPr>
              <p14:cNvContentPartPr/>
              <p14:nvPr/>
            </p14:nvContentPartPr>
            <p14:xfrm>
              <a:off x="5285745" y="3883384"/>
              <a:ext cx="164520" cy="304920"/>
            </p14:xfrm>
          </p:contentPart>
        </mc:Choice>
        <mc:Fallback xmlns="">
          <p:pic>
            <p:nvPicPr>
              <p:cNvPr id="21" name="Entrada de lápiz 20">
                <a:extLst>
                  <a:ext uri="{FF2B5EF4-FFF2-40B4-BE49-F238E27FC236}">
                    <a16:creationId xmlns:a16="http://schemas.microsoft.com/office/drawing/2014/main" id="{D69664A3-6375-487F-8F60-B4E2F7DEE7C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77105" y="3874744"/>
                <a:ext cx="182160" cy="32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754D992-43E2-4EC2-95B0-A3C2714AB427}"/>
                  </a:ext>
                </a:extLst>
              </p:cNvPr>
              <p:cNvSpPr txBox="1"/>
              <p:nvPr/>
            </p:nvSpPr>
            <p:spPr>
              <a:xfrm>
                <a:off x="4967405" y="3818972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754D992-43E2-4EC2-95B0-A3C2714AB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405" y="3818972"/>
                <a:ext cx="38183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FDFCFA3B-6EB3-4E28-A0A7-EDCF51727397}"/>
                  </a:ext>
                </a:extLst>
              </p14:cNvPr>
              <p14:cNvContentPartPr/>
              <p14:nvPr/>
            </p14:nvContentPartPr>
            <p14:xfrm>
              <a:off x="6590385" y="3847384"/>
              <a:ext cx="200160" cy="352440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FDFCFA3B-6EB3-4E28-A0A7-EDCF5172739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581745" y="3838744"/>
                <a:ext cx="217800" cy="3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4" name="Entrada de lápiz 23">
                <a:extLst>
                  <a:ext uri="{FF2B5EF4-FFF2-40B4-BE49-F238E27FC236}">
                    <a16:creationId xmlns:a16="http://schemas.microsoft.com/office/drawing/2014/main" id="{FC8D7B5C-9891-4E66-BC3B-D09043B9305B}"/>
                  </a:ext>
                </a:extLst>
              </p14:cNvPr>
              <p14:cNvContentPartPr/>
              <p14:nvPr/>
            </p14:nvContentPartPr>
            <p14:xfrm>
              <a:off x="5249385" y="4245904"/>
              <a:ext cx="317880" cy="584280"/>
            </p14:xfrm>
          </p:contentPart>
        </mc:Choice>
        <mc:Fallback xmlns="">
          <p:pic>
            <p:nvPicPr>
              <p:cNvPr id="24" name="Entrada de lápiz 23">
                <a:extLst>
                  <a:ext uri="{FF2B5EF4-FFF2-40B4-BE49-F238E27FC236}">
                    <a16:creationId xmlns:a16="http://schemas.microsoft.com/office/drawing/2014/main" id="{FC8D7B5C-9891-4E66-BC3B-D09043B9305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40745" y="4236904"/>
                <a:ext cx="335520" cy="60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50A7098F-20BA-4EBB-B145-7A3083285AD3}"/>
                  </a:ext>
                </a:extLst>
              </p14:cNvPr>
              <p14:cNvContentPartPr/>
              <p14:nvPr/>
            </p14:nvContentPartPr>
            <p14:xfrm>
              <a:off x="4966785" y="3430504"/>
              <a:ext cx="2176560" cy="788040"/>
            </p14:xfrm>
          </p:contentPart>
        </mc:Choice>
        <mc:Fallback xmlns=""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50A7098F-20BA-4EBB-B145-7A3083285AD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957785" y="3421864"/>
                <a:ext cx="2194200" cy="80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4B97F3CE-B09C-4759-826A-98CD0085A568}"/>
                  </a:ext>
                </a:extLst>
              </p:cNvPr>
              <p:cNvSpPr txBox="1"/>
              <p:nvPr/>
            </p:nvSpPr>
            <p:spPr>
              <a:xfrm>
                <a:off x="8736594" y="2250188"/>
                <a:ext cx="3240887" cy="44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4+9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4B97F3CE-B09C-4759-826A-98CD0085A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6594" y="2250188"/>
                <a:ext cx="3240887" cy="4405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FFD2AD5-66B2-4E36-8C71-7B028E56532E}"/>
                  </a:ext>
                </a:extLst>
              </p:cNvPr>
              <p:cNvSpPr txBox="1"/>
              <p:nvPr/>
            </p:nvSpPr>
            <p:spPr>
              <a:xfrm rot="18787673">
                <a:off x="6246904" y="3427496"/>
                <a:ext cx="64562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FFD2AD5-66B2-4E36-8C71-7B028E565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87673">
                <a:off x="6246904" y="3427496"/>
                <a:ext cx="645626" cy="40197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B9D6D829-E5D3-4892-9FEF-7B77DAF92A40}"/>
                  </a:ext>
                </a:extLst>
              </p:cNvPr>
              <p:cNvSpPr txBox="1"/>
              <p:nvPr/>
            </p:nvSpPr>
            <p:spPr>
              <a:xfrm>
                <a:off x="9394211" y="1472968"/>
                <a:ext cx="1581074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B9D6D829-E5D3-4892-9FEF-7B77DAF92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211" y="1472968"/>
                <a:ext cx="1581074" cy="43544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/>
              <p:nvPr/>
            </p:nvSpPr>
            <p:spPr>
              <a:xfrm>
                <a:off x="316863" y="1679886"/>
                <a:ext cx="3785267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(−5)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25+9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63" y="1679886"/>
                <a:ext cx="3785267" cy="427746"/>
              </a:xfrm>
              <a:prstGeom prst="rect">
                <a:avLst/>
              </a:prstGeom>
              <a:blipFill>
                <a:blip r:embed="rId16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9D22AEA-5713-4521-8E73-A455173C2EA1}"/>
                  </a:ext>
                </a:extLst>
              </p:cNvPr>
              <p:cNvSpPr txBox="1"/>
              <p:nvPr/>
            </p:nvSpPr>
            <p:spPr>
              <a:xfrm rot="1804182">
                <a:off x="5020683" y="3462066"/>
                <a:ext cx="64562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9D22AEA-5713-4521-8E73-A455173C2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04182">
                <a:off x="5020683" y="3462066"/>
                <a:ext cx="645626" cy="40197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21CF9AA-BC37-49B7-9BBE-0CDA8747CA85}"/>
                  </a:ext>
                </a:extLst>
              </p:cNvPr>
              <p:cNvSpPr txBox="1"/>
              <p:nvPr/>
            </p:nvSpPr>
            <p:spPr>
              <a:xfrm>
                <a:off x="143739" y="6279002"/>
                <a:ext cx="4387996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(−3)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(−4)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9+16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21CF9AA-BC37-49B7-9BBE-0CDA8747C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39" y="6279002"/>
                <a:ext cx="4387996" cy="427746"/>
              </a:xfrm>
              <a:prstGeom prst="rect">
                <a:avLst/>
              </a:prstGeom>
              <a:blipFill>
                <a:blip r:embed="rId18"/>
                <a:stretch>
                  <a:fillRect b="-128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76BBDCF3-E162-4F1A-935C-D97AD1E584F3}"/>
                  </a:ext>
                </a:extLst>
              </p:cNvPr>
              <p:cNvSpPr txBox="1"/>
              <p:nvPr/>
            </p:nvSpPr>
            <p:spPr>
              <a:xfrm rot="18108568">
                <a:off x="5016548" y="4822715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76BBDCF3-E162-4F1A-935C-D97AD1E584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08568">
                <a:off x="5016548" y="4822715"/>
                <a:ext cx="365805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00F4730-56F4-4AC4-BD3A-A488470982CB}"/>
                  </a:ext>
                </a:extLst>
              </p14:cNvPr>
              <p14:cNvContentPartPr/>
              <p14:nvPr/>
            </p14:nvContentPartPr>
            <p14:xfrm>
              <a:off x="6210585" y="3847024"/>
              <a:ext cx="362520" cy="37188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00F4730-56F4-4AC4-BD3A-A488470982C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174585" y="3811384"/>
                <a:ext cx="434160" cy="44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C11E99B7-D1D0-4FDD-AEFB-C29A985CE32A}"/>
                  </a:ext>
                </a:extLst>
              </p14:cNvPr>
              <p14:cNvContentPartPr/>
              <p14:nvPr/>
            </p14:nvContentPartPr>
            <p14:xfrm>
              <a:off x="4633785" y="3021544"/>
              <a:ext cx="2826360" cy="206604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C11E99B7-D1D0-4FDD-AEFB-C29A985CE32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98145" y="2985904"/>
                <a:ext cx="2898000" cy="213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208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42D60-15E0-4255-8993-1B30C8D54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plano complejo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C5A8F8E-F613-403A-9C54-196B47D47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448" y="1690688"/>
            <a:ext cx="6148589" cy="5104367"/>
          </a:xfr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9EFD98BE-120A-4F53-9BEC-64C9A05FAE42}"/>
              </a:ext>
            </a:extLst>
          </p:cNvPr>
          <p:cNvCxnSpPr/>
          <p:nvPr/>
        </p:nvCxnSpPr>
        <p:spPr>
          <a:xfrm flipV="1">
            <a:off x="6210677" y="3313568"/>
            <a:ext cx="814812" cy="92930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905AD551-2A47-4DAE-B47B-5690CD80AFC8}"/>
              </a:ext>
            </a:extLst>
          </p:cNvPr>
          <p:cNvCxnSpPr/>
          <p:nvPr/>
        </p:nvCxnSpPr>
        <p:spPr>
          <a:xfrm flipH="1">
            <a:off x="4988459" y="4242871"/>
            <a:ext cx="1222218" cy="12616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426E0653-9EA7-4D4E-9147-C16273FF6340}"/>
              </a:ext>
            </a:extLst>
          </p:cNvPr>
          <p:cNvCxnSpPr/>
          <p:nvPr/>
        </p:nvCxnSpPr>
        <p:spPr>
          <a:xfrm flipV="1">
            <a:off x="6210677" y="3313568"/>
            <a:ext cx="0" cy="92930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55ED6860-EB63-4FF7-A57A-965FD455F8C2}"/>
              </a:ext>
            </a:extLst>
          </p:cNvPr>
          <p:cNvCxnSpPr/>
          <p:nvPr/>
        </p:nvCxnSpPr>
        <p:spPr>
          <a:xfrm flipH="1" flipV="1">
            <a:off x="4119327" y="3250194"/>
            <a:ext cx="2091350" cy="99267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79F113E-0497-40D6-8ADE-B38B1364AE92}"/>
                  </a:ext>
                </a:extLst>
              </p:cNvPr>
              <p:cNvSpPr txBox="1"/>
              <p:nvPr/>
            </p:nvSpPr>
            <p:spPr>
              <a:xfrm>
                <a:off x="4006314" y="2973195"/>
                <a:ext cx="706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dirty="0"/>
                  <a:t>-</a:t>
                </a:r>
                <a14:m>
                  <m:oMath xmlns:m="http://schemas.openxmlformats.org/officeDocument/2006/math"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79F113E-0497-40D6-8ADE-B38B1364A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314" y="2973195"/>
                <a:ext cx="706925" cy="276999"/>
              </a:xfrm>
              <a:prstGeom prst="rect">
                <a:avLst/>
              </a:prstGeom>
              <a:blipFill>
                <a:blip r:embed="rId3"/>
                <a:stretch>
                  <a:fillRect l="-19828" t="-28889" r="-12931" b="-5111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599A46A-9CB4-4450-8E3C-0423666FB581}"/>
              </a:ext>
            </a:extLst>
          </p:cNvPr>
          <p:cNvCxnSpPr/>
          <p:nvPr/>
        </p:nvCxnSpPr>
        <p:spPr>
          <a:xfrm>
            <a:off x="4119327" y="4242871"/>
            <a:ext cx="1855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754D992-43E2-4EC2-95B0-A3C2714AB427}"/>
                  </a:ext>
                </a:extLst>
              </p:cNvPr>
              <p:cNvSpPr txBox="1"/>
              <p:nvPr/>
            </p:nvSpPr>
            <p:spPr>
              <a:xfrm>
                <a:off x="4967405" y="3818972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754D992-43E2-4EC2-95B0-A3C2714AB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405" y="3818972"/>
                <a:ext cx="38183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FDFCFA3B-6EB3-4E28-A0A7-EDCF51727397}"/>
                  </a:ext>
                </a:extLst>
              </p14:cNvPr>
              <p14:cNvContentPartPr/>
              <p14:nvPr/>
            </p14:nvContentPartPr>
            <p14:xfrm>
              <a:off x="6590385" y="3847384"/>
              <a:ext cx="200160" cy="352440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FDFCFA3B-6EB3-4E28-A0A7-EDCF517273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81369" y="3838384"/>
                <a:ext cx="217832" cy="3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4B97F3CE-B09C-4759-826A-98CD0085A568}"/>
                  </a:ext>
                </a:extLst>
              </p:cNvPr>
              <p:cNvSpPr txBox="1"/>
              <p:nvPr/>
            </p:nvSpPr>
            <p:spPr>
              <a:xfrm>
                <a:off x="8736594" y="2250188"/>
                <a:ext cx="3240887" cy="44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4+9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4B97F3CE-B09C-4759-826A-98CD0085A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6594" y="2250188"/>
                <a:ext cx="3240887" cy="4405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FFD2AD5-66B2-4E36-8C71-7B028E56532E}"/>
                  </a:ext>
                </a:extLst>
              </p:cNvPr>
              <p:cNvSpPr txBox="1"/>
              <p:nvPr/>
            </p:nvSpPr>
            <p:spPr>
              <a:xfrm rot="18787673">
                <a:off x="6246904" y="3427496"/>
                <a:ext cx="64562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FFD2AD5-66B2-4E36-8C71-7B028E565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787673">
                <a:off x="6246904" y="3427496"/>
                <a:ext cx="645626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B9D6D829-E5D3-4892-9FEF-7B77DAF92A40}"/>
                  </a:ext>
                </a:extLst>
              </p:cNvPr>
              <p:cNvSpPr txBox="1"/>
              <p:nvPr/>
            </p:nvSpPr>
            <p:spPr>
              <a:xfrm>
                <a:off x="9394211" y="1472968"/>
                <a:ext cx="1581074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B9D6D829-E5D3-4892-9FEF-7B77DAF92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211" y="1472968"/>
                <a:ext cx="1581074" cy="4354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/>
              <p:nvPr/>
            </p:nvSpPr>
            <p:spPr>
              <a:xfrm>
                <a:off x="316863" y="1679886"/>
                <a:ext cx="3785267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(−5)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25+9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63" y="1679886"/>
                <a:ext cx="3785267" cy="427746"/>
              </a:xfrm>
              <a:prstGeom prst="rect">
                <a:avLst/>
              </a:prstGeom>
              <a:blipFill>
                <a:blip r:embed="rId10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9D22AEA-5713-4521-8E73-A455173C2EA1}"/>
                  </a:ext>
                </a:extLst>
              </p:cNvPr>
              <p:cNvSpPr txBox="1"/>
              <p:nvPr/>
            </p:nvSpPr>
            <p:spPr>
              <a:xfrm rot="1804182">
                <a:off x="5020683" y="3462066"/>
                <a:ext cx="64562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9D22AEA-5713-4521-8E73-A455173C2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04182">
                <a:off x="5020683" y="3462066"/>
                <a:ext cx="645626" cy="4019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21CF9AA-BC37-49B7-9BBE-0CDA8747CA85}"/>
                  </a:ext>
                </a:extLst>
              </p:cNvPr>
              <p:cNvSpPr txBox="1"/>
              <p:nvPr/>
            </p:nvSpPr>
            <p:spPr>
              <a:xfrm>
                <a:off x="143739" y="6279002"/>
                <a:ext cx="4387996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(−3)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(−4)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9+16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221CF9AA-BC37-49B7-9BBE-0CDA8747C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39" y="6279002"/>
                <a:ext cx="4387996" cy="427746"/>
              </a:xfrm>
              <a:prstGeom prst="rect">
                <a:avLst/>
              </a:prstGeom>
              <a:blipFill>
                <a:blip r:embed="rId12"/>
                <a:stretch>
                  <a:fillRect b="-128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76BBDCF3-E162-4F1A-935C-D97AD1E584F3}"/>
                  </a:ext>
                </a:extLst>
              </p:cNvPr>
              <p:cNvSpPr txBox="1"/>
              <p:nvPr/>
            </p:nvSpPr>
            <p:spPr>
              <a:xfrm rot="18108568">
                <a:off x="5016548" y="4822715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76BBDCF3-E162-4F1A-935C-D97AD1E584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08568">
                <a:off x="5016548" y="4822715"/>
                <a:ext cx="36580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59CD3FC0-314E-4B1B-9DFE-242FA7B9816C}"/>
                  </a:ext>
                </a:extLst>
              </p14:cNvPr>
              <p14:cNvContentPartPr/>
              <p14:nvPr/>
            </p14:nvContentPartPr>
            <p14:xfrm>
              <a:off x="6604785" y="3853144"/>
              <a:ext cx="195120" cy="348120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59CD3FC0-314E-4B1B-9DFE-242FA7B9816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569145" y="3817144"/>
                <a:ext cx="26676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101CA157-E788-4630-AF65-F5D14CAE334C}"/>
                  </a:ext>
                </a:extLst>
              </p:cNvPr>
              <p:cNvSpPr txBox="1"/>
              <p:nvPr/>
            </p:nvSpPr>
            <p:spPr>
              <a:xfrm>
                <a:off x="6712245" y="3752843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101CA157-E788-4630-AF65-F5D14CAE3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2245" y="3752843"/>
                <a:ext cx="38183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C7C084ED-DB41-4F80-89B2-86EAC15E9EBF}"/>
              </a:ext>
            </a:extLst>
          </p:cNvPr>
          <p:cNvCxnSpPr/>
          <p:nvPr/>
        </p:nvCxnSpPr>
        <p:spPr>
          <a:xfrm>
            <a:off x="6202347" y="4242871"/>
            <a:ext cx="891733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FB4E43D3-62B2-45CD-A6F3-CB18515E742A}"/>
              </a:ext>
            </a:extLst>
          </p:cNvPr>
          <p:cNvCxnSpPr>
            <a:cxnSpLocks/>
          </p:cNvCxnSpPr>
          <p:nvPr/>
        </p:nvCxnSpPr>
        <p:spPr>
          <a:xfrm>
            <a:off x="7094080" y="3313601"/>
            <a:ext cx="0" cy="92927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9FA73D69-7700-4765-9FBF-22E2EB30EAA0}"/>
                  </a:ext>
                </a:extLst>
              </p:cNvPr>
              <p:cNvSpPr txBox="1"/>
              <p:nvPr/>
            </p:nvSpPr>
            <p:spPr>
              <a:xfrm>
                <a:off x="8981037" y="3250194"/>
                <a:ext cx="131433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9FA73D69-7700-4765-9FBF-22E2EB30E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037" y="3250194"/>
                <a:ext cx="1314334" cy="61093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1824BCC1-AA29-4542-96C5-A0CB719E8A5B}"/>
              </a:ext>
            </a:extLst>
          </p:cNvPr>
          <p:cNvSpPr/>
          <p:nvPr/>
        </p:nvSpPr>
        <p:spPr>
          <a:xfrm rot="5400000">
            <a:off x="9653054" y="3937509"/>
            <a:ext cx="344159" cy="1971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D65CC029-46FD-4A4F-964A-EFE5F8C663C5}"/>
                  </a:ext>
                </a:extLst>
              </p:cNvPr>
              <p:cNvSpPr txBox="1"/>
              <p:nvPr/>
            </p:nvSpPr>
            <p:spPr>
              <a:xfrm>
                <a:off x="8930691" y="4152666"/>
                <a:ext cx="2674450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r>
                        <a:rPr lang="es-MX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=56.30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D65CC029-46FD-4A4F-964A-EFE5F8C663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0691" y="4152666"/>
                <a:ext cx="2674450" cy="71468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3E3602D2-8C0D-4915-8F4B-52BE7A8EA0A3}"/>
                  </a:ext>
                </a:extLst>
              </p:cNvPr>
              <p:cNvSpPr txBox="1"/>
              <p:nvPr/>
            </p:nvSpPr>
            <p:spPr>
              <a:xfrm>
                <a:off x="9003819" y="4824558"/>
                <a:ext cx="306551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r>
                        <a:rPr lang="es-MX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=0.9827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3E3602D2-8C0D-4915-8F4B-52BE7A8EA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819" y="4824558"/>
                <a:ext cx="3065519" cy="71468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465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987E69-A8CB-4D92-AF68-13CEC3577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Conversión de grados a radianes</a:t>
            </a:r>
          </a:p>
        </p:txBody>
      </p:sp>
      <p:pic>
        <p:nvPicPr>
          <p:cNvPr id="5" name="Marcador de contenido 4" descr="Gráfico, Gráfico radial&#10;&#10;Descripción generada automáticamente">
            <a:extLst>
              <a:ext uri="{FF2B5EF4-FFF2-40B4-BE49-F238E27FC236}">
                <a16:creationId xmlns:a16="http://schemas.microsoft.com/office/drawing/2014/main" id="{902FD870-EC7D-4018-B969-FD47294C5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0" r="1889" b="-3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CD4FD931-DF22-4543-8B2C-F5294799BA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46848" y="2516777"/>
                <a:ext cx="3803904" cy="3660185"/>
              </a:xfrm>
            </p:spPr>
            <p:txBody>
              <a:bodyPr anchor="ctr"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°∙2</m:t>
                        </m:r>
                        <m:r>
                          <a:rPr lang="es-MX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MX" sz="22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s-MX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den>
                    </m:f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°∙</m:t>
                        </m:r>
                        <m:r>
                          <a:rPr lang="es-MX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MX" sz="22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  <m:r>
                          <a:rPr lang="es-MX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den>
                    </m:f>
                    <m:r>
                      <m:rPr>
                        <m:sty m:val="p"/>
                      </m:rPr>
                      <a:rPr lang="es-MX" sz="2200" b="0" i="0" smtClean="0">
                        <a:latin typeface="Cambria Math" panose="02040503050406030204" pitchFamily="18" charset="0"/>
                      </a:rPr>
                      <m:t>rad</m:t>
                    </m:r>
                  </m:oMath>
                </a14:m>
                <a:endParaRPr lang="en-US" sz="2200" dirty="0"/>
              </a:p>
              <a:p>
                <a:endParaRPr lang="en-US" sz="2200" dirty="0"/>
              </a:p>
              <a:p>
                <a14:m>
                  <m:oMath xmlns:m="http://schemas.openxmlformats.org/officeDocument/2006/math"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200" b="0" i="1" smtClean="0">
                            <a:latin typeface="Cambria Math" panose="02040503050406030204" pitchFamily="18" charset="0"/>
                          </a:rPr>
                          <m:t>56.30</m:t>
                        </m:r>
                        <m:r>
                          <a:rPr lang="es-MX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°∙</m:t>
                        </m:r>
                        <m:r>
                          <a:rPr lang="es-MX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MX" sz="22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  <m:r>
                          <a:rPr lang="es-MX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den>
                    </m:f>
                    <m:r>
                      <m:rPr>
                        <m:sty m:val="p"/>
                      </m:rPr>
                      <a:rPr lang="es-MX" sz="2200" b="0" i="0" smtClean="0">
                        <a:latin typeface="Cambria Math" panose="02040503050406030204" pitchFamily="18" charset="0"/>
                      </a:rPr>
                      <m:t>rad</m:t>
                    </m:r>
                    <m:r>
                      <a:rPr lang="es-MX" sz="2200" b="0" i="0" smtClean="0">
                        <a:latin typeface="Cambria Math" panose="02040503050406030204" pitchFamily="18" charset="0"/>
                      </a:rPr>
                      <m:t>=0.9827</m:t>
                    </m:r>
                    <m:r>
                      <m:rPr>
                        <m:sty m:val="p"/>
                      </m:rPr>
                      <a:rPr lang="es-MX" sz="2200" b="0" i="0" smtClean="0">
                        <a:latin typeface="Cambria Math" panose="02040503050406030204" pitchFamily="18" charset="0"/>
                      </a:rPr>
                      <m:t>rad</m:t>
                    </m:r>
                  </m:oMath>
                </a14:m>
                <a:endParaRPr lang="en-US" sz="2200" dirty="0"/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CD4FD931-DF22-4543-8B2C-F5294799BA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46848" y="2516777"/>
                <a:ext cx="3803904" cy="366018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005BFDD-C205-4B6E-9130-E821E1A45F94}"/>
              </a:ext>
            </a:extLst>
          </p:cNvPr>
          <p:cNvCxnSpPr/>
          <p:nvPr/>
        </p:nvCxnSpPr>
        <p:spPr>
          <a:xfrm>
            <a:off x="4783756" y="3359217"/>
            <a:ext cx="0" cy="95290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C6C8ACDE-8296-4BCE-AA01-1CC4C398AA8F}"/>
              </a:ext>
            </a:extLst>
          </p:cNvPr>
          <p:cNvCxnSpPr>
            <a:cxnSpLocks/>
          </p:cNvCxnSpPr>
          <p:nvPr/>
        </p:nvCxnSpPr>
        <p:spPr>
          <a:xfrm>
            <a:off x="3867847" y="4266853"/>
            <a:ext cx="915909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ED7C62C-0DA1-441C-AE11-45306925FB05}"/>
                  </a:ext>
                </a:extLst>
              </p:cNvPr>
              <p:cNvSpPr txBox="1"/>
              <p:nvPr/>
            </p:nvSpPr>
            <p:spPr>
              <a:xfrm>
                <a:off x="4123446" y="3897521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DED7C62C-0DA1-441C-AE11-45306925F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446" y="3897521"/>
                <a:ext cx="38183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ángulo 12">
            <a:extLst>
              <a:ext uri="{FF2B5EF4-FFF2-40B4-BE49-F238E27FC236}">
                <a16:creationId xmlns:a16="http://schemas.microsoft.com/office/drawing/2014/main" id="{27D20913-8728-4823-9EB1-3A9D1EAB01CD}"/>
              </a:ext>
            </a:extLst>
          </p:cNvPr>
          <p:cNvSpPr/>
          <p:nvPr/>
        </p:nvSpPr>
        <p:spPr>
          <a:xfrm>
            <a:off x="6096000" y="4825497"/>
            <a:ext cx="1119612" cy="35308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76A7189-5BD5-4FC1-8083-453F9ADFECE0}"/>
                  </a:ext>
                </a:extLst>
              </p:cNvPr>
              <p:cNvSpPr txBox="1"/>
              <p:nvPr/>
            </p:nvSpPr>
            <p:spPr>
              <a:xfrm>
                <a:off x="6002060" y="5228373"/>
                <a:ext cx="13116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76A7189-5BD5-4FC1-8083-453F9ADFE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060" y="5228373"/>
                <a:ext cx="1311641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15">
            <a:extLst>
              <a:ext uri="{FF2B5EF4-FFF2-40B4-BE49-F238E27FC236}">
                <a16:creationId xmlns:a16="http://schemas.microsoft.com/office/drawing/2014/main" id="{2CAA3302-103E-4E4E-A32A-2E0F128BC2F3}"/>
              </a:ext>
            </a:extLst>
          </p:cNvPr>
          <p:cNvSpPr/>
          <p:nvPr/>
        </p:nvSpPr>
        <p:spPr>
          <a:xfrm>
            <a:off x="9171161" y="3316734"/>
            <a:ext cx="1023042" cy="725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19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42D60-15E0-4255-8993-1B30C8D54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plano complejo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C5A8F8E-F613-403A-9C54-196B47D47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448" y="1690688"/>
            <a:ext cx="6148589" cy="5104367"/>
          </a:xfr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9EFD98BE-120A-4F53-9BEC-64C9A05FAE42}"/>
              </a:ext>
            </a:extLst>
          </p:cNvPr>
          <p:cNvCxnSpPr/>
          <p:nvPr/>
        </p:nvCxnSpPr>
        <p:spPr>
          <a:xfrm flipV="1">
            <a:off x="6210677" y="3313568"/>
            <a:ext cx="814812" cy="92930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905AD551-2A47-4DAE-B47B-5690CD80AFC8}"/>
              </a:ext>
            </a:extLst>
          </p:cNvPr>
          <p:cNvCxnSpPr/>
          <p:nvPr/>
        </p:nvCxnSpPr>
        <p:spPr>
          <a:xfrm flipH="1">
            <a:off x="4988459" y="4242871"/>
            <a:ext cx="1222218" cy="12616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426E0653-9EA7-4D4E-9147-C16273FF6340}"/>
              </a:ext>
            </a:extLst>
          </p:cNvPr>
          <p:cNvCxnSpPr/>
          <p:nvPr/>
        </p:nvCxnSpPr>
        <p:spPr>
          <a:xfrm flipV="1">
            <a:off x="6210677" y="3313568"/>
            <a:ext cx="0" cy="92930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55ED6860-EB63-4FF7-A57A-965FD455F8C2}"/>
              </a:ext>
            </a:extLst>
          </p:cNvPr>
          <p:cNvCxnSpPr/>
          <p:nvPr/>
        </p:nvCxnSpPr>
        <p:spPr>
          <a:xfrm flipH="1" flipV="1">
            <a:off x="4119327" y="3250194"/>
            <a:ext cx="2091350" cy="99267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79F113E-0497-40D6-8ADE-B38B1364AE92}"/>
                  </a:ext>
                </a:extLst>
              </p:cNvPr>
              <p:cNvSpPr txBox="1"/>
              <p:nvPr/>
            </p:nvSpPr>
            <p:spPr>
              <a:xfrm>
                <a:off x="4006314" y="2973195"/>
                <a:ext cx="706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MX" dirty="0"/>
                  <a:t>-</a:t>
                </a:r>
                <a14:m>
                  <m:oMath xmlns:m="http://schemas.openxmlformats.org/officeDocument/2006/math"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s-MX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079F113E-0497-40D6-8ADE-B38B1364A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314" y="2973195"/>
                <a:ext cx="706925" cy="276999"/>
              </a:xfrm>
              <a:prstGeom prst="rect">
                <a:avLst/>
              </a:prstGeom>
              <a:blipFill>
                <a:blip r:embed="rId3"/>
                <a:stretch>
                  <a:fillRect l="-19828" t="-28889" r="-12931" b="-5111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599A46A-9CB4-4450-8E3C-0423666FB581}"/>
              </a:ext>
            </a:extLst>
          </p:cNvPr>
          <p:cNvCxnSpPr/>
          <p:nvPr/>
        </p:nvCxnSpPr>
        <p:spPr>
          <a:xfrm>
            <a:off x="4119327" y="4242871"/>
            <a:ext cx="1855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754D992-43E2-4EC2-95B0-A3C2714AB427}"/>
                  </a:ext>
                </a:extLst>
              </p:cNvPr>
              <p:cNvSpPr txBox="1"/>
              <p:nvPr/>
            </p:nvSpPr>
            <p:spPr>
              <a:xfrm>
                <a:off x="10104453" y="5655469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754D992-43E2-4EC2-95B0-A3C2714AB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4453" y="5655469"/>
                <a:ext cx="38183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FDFCFA3B-6EB3-4E28-A0A7-EDCF51727397}"/>
                  </a:ext>
                </a:extLst>
              </p14:cNvPr>
              <p14:cNvContentPartPr/>
              <p14:nvPr/>
            </p14:nvContentPartPr>
            <p14:xfrm>
              <a:off x="6590385" y="3847384"/>
              <a:ext cx="200160" cy="352440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FDFCFA3B-6EB3-4E28-A0A7-EDCF517273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81369" y="3838384"/>
                <a:ext cx="217832" cy="3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/>
              <p:nvPr/>
            </p:nvSpPr>
            <p:spPr>
              <a:xfrm>
                <a:off x="316863" y="1679886"/>
                <a:ext cx="3785267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(−5)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25+9</m:t>
                          </m:r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63" y="1679886"/>
                <a:ext cx="3785267" cy="427746"/>
              </a:xfrm>
              <a:prstGeom prst="rect">
                <a:avLst/>
              </a:prstGeom>
              <a:blipFill>
                <a:blip r:embed="rId7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9D22AEA-5713-4521-8E73-A455173C2EA1}"/>
                  </a:ext>
                </a:extLst>
              </p:cNvPr>
              <p:cNvSpPr txBox="1"/>
              <p:nvPr/>
            </p:nvSpPr>
            <p:spPr>
              <a:xfrm rot="1804182">
                <a:off x="5020683" y="3462066"/>
                <a:ext cx="64562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MX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E9D22AEA-5713-4521-8E73-A455173C2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04182">
                <a:off x="5020683" y="3462066"/>
                <a:ext cx="645626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76BBDCF3-E162-4F1A-935C-D97AD1E584F3}"/>
                  </a:ext>
                </a:extLst>
              </p:cNvPr>
              <p:cNvSpPr txBox="1"/>
              <p:nvPr/>
            </p:nvSpPr>
            <p:spPr>
              <a:xfrm rot="18108568">
                <a:off x="5016548" y="4822715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76BBDCF3-E162-4F1A-935C-D97AD1E584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08568">
                <a:off x="5016548" y="4822715"/>
                <a:ext cx="36580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8E12C137-628D-4A17-84F2-EED4C848D03C}"/>
                  </a:ext>
                </a:extLst>
              </p14:cNvPr>
              <p14:cNvContentPartPr/>
              <p14:nvPr/>
            </p14:nvContentPartPr>
            <p14:xfrm>
              <a:off x="5498505" y="3692584"/>
              <a:ext cx="1146600" cy="49932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8E12C137-628D-4A17-84F2-EED4C848D03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62865" y="3656584"/>
                <a:ext cx="1218240" cy="570960"/>
              </a:xfrm>
              <a:prstGeom prst="rect">
                <a:avLst/>
              </a:prstGeom>
            </p:spPr>
          </p:pic>
        </mc:Fallback>
      </mc:AlternateContent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7AC123F-5C68-468B-9903-D0EC8D284B17}"/>
              </a:ext>
            </a:extLst>
          </p:cNvPr>
          <p:cNvCxnSpPr/>
          <p:nvPr/>
        </p:nvCxnSpPr>
        <p:spPr>
          <a:xfrm>
            <a:off x="4102130" y="3255483"/>
            <a:ext cx="0" cy="9873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9C7C0A5-52B4-4B3D-B76A-51C716233828}"/>
              </a:ext>
            </a:extLst>
          </p:cNvPr>
          <p:cNvCxnSpPr>
            <a:cxnSpLocks/>
          </p:cNvCxnSpPr>
          <p:nvPr/>
        </p:nvCxnSpPr>
        <p:spPr>
          <a:xfrm>
            <a:off x="4100621" y="4191904"/>
            <a:ext cx="1971184" cy="5096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F1DED3A8-BDEC-4B76-8150-9E1900C9D261}"/>
                  </a:ext>
                </a:extLst>
              </p14:cNvPr>
              <p14:cNvContentPartPr/>
              <p14:nvPr/>
            </p14:nvContentPartPr>
            <p14:xfrm>
              <a:off x="5465025" y="3937744"/>
              <a:ext cx="93600" cy="237240"/>
            </p14:xfrm>
          </p:contentPart>
        </mc:Choice>
        <mc:Fallback xmlns=""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F1DED3A8-BDEC-4B76-8150-9E1900C9D26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29385" y="3902104"/>
                <a:ext cx="165240" cy="30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76281DE-A491-4ABF-B53E-4E0B80EBAF7A}"/>
                  </a:ext>
                </a:extLst>
              </p:cNvPr>
              <p:cNvSpPr txBox="1"/>
              <p:nvPr/>
            </p:nvSpPr>
            <p:spPr>
              <a:xfrm>
                <a:off x="410368" y="3308921"/>
                <a:ext cx="302069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r>
                        <a:rPr lang="es-MX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0" smtClean="0">
                          <a:latin typeface="Cambria Math" panose="02040503050406030204" pitchFamily="18" charset="0"/>
                        </a:rPr>
                        <m:t>−30.96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76281DE-A491-4ABF-B53E-4E0B80EBA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68" y="3308921"/>
                <a:ext cx="3020699" cy="7146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F3BFD0F9-E66E-48A3-8255-7549486CC315}"/>
              </a:ext>
            </a:extLst>
          </p:cNvPr>
          <p:cNvCxnSpPr>
            <a:cxnSpLocks/>
          </p:cNvCxnSpPr>
          <p:nvPr/>
        </p:nvCxnSpPr>
        <p:spPr>
          <a:xfrm>
            <a:off x="3096285" y="3746532"/>
            <a:ext cx="4151538" cy="6907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EC739726-2893-4A44-A3DA-60695B2867AE}"/>
                  </a:ext>
                </a:extLst>
              </p:cNvPr>
              <p:cNvSpPr txBox="1"/>
              <p:nvPr/>
            </p:nvSpPr>
            <p:spPr>
              <a:xfrm>
                <a:off x="409319" y="2470440"/>
                <a:ext cx="173111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  <m:r>
                        <a:rPr lang="es-MX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EC739726-2893-4A44-A3DA-60695B286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19" y="2470440"/>
                <a:ext cx="1731115" cy="7146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C4261293-CE06-4D50-9D34-2C4DEE0B4E8A}"/>
              </a:ext>
            </a:extLst>
          </p:cNvPr>
          <p:cNvCxnSpPr>
            <a:cxnSpLocks/>
          </p:cNvCxnSpPr>
          <p:nvPr/>
        </p:nvCxnSpPr>
        <p:spPr>
          <a:xfrm flipH="1" flipV="1">
            <a:off x="6186701" y="4237301"/>
            <a:ext cx="2091350" cy="99267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270AA653-CEAD-4526-8E0A-302651551188}"/>
                  </a:ext>
                </a:extLst>
              </p14:cNvPr>
              <p14:cNvContentPartPr/>
              <p14:nvPr/>
            </p14:nvContentPartPr>
            <p14:xfrm>
              <a:off x="6861105" y="4254544"/>
              <a:ext cx="118800" cy="264240"/>
            </p14:xfrm>
          </p:contentPart>
        </mc:Choice>
        <mc:Fallback xmlns=""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270AA653-CEAD-4526-8E0A-30265155118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825105" y="4218904"/>
                <a:ext cx="190440" cy="3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E3AC170D-5B16-4627-A491-0C382D149E99}"/>
                  </a:ext>
                </a:extLst>
              </p:cNvPr>
              <p:cNvSpPr txBox="1"/>
              <p:nvPr/>
            </p:nvSpPr>
            <p:spPr>
              <a:xfrm>
                <a:off x="409319" y="4510007"/>
                <a:ext cx="4627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=180−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𝑎𝑏𝑠</m:t>
                      </m:r>
                      <m:d>
                        <m:dPr>
                          <m:ctrlPr>
                            <a:rPr lang="es-MX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=180−30.96=149.03°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E3AC170D-5B16-4627-A491-0C382D149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19" y="4510007"/>
                <a:ext cx="4627934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CF3C2D41-D365-4DDA-9DFB-FE00E5D34A78}"/>
                  </a:ext>
                </a:extLst>
              </p:cNvPr>
              <p:cNvSpPr txBox="1"/>
              <p:nvPr/>
            </p:nvSpPr>
            <p:spPr>
              <a:xfrm>
                <a:off x="5514859" y="3377200"/>
                <a:ext cx="10134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149.03</m:t>
                      </m:r>
                      <m:r>
                        <a:rPr lang="es-MX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CF3C2D41-D365-4DDA-9DFB-FE00E5D34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859" y="3377200"/>
                <a:ext cx="1013419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47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942D60-15E0-4255-8993-1B30C8D54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plano complejo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C5A8F8E-F613-403A-9C54-196B47D47A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448" y="1690688"/>
            <a:ext cx="6148589" cy="5104367"/>
          </a:xfrm>
        </p:spPr>
      </p:pic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426E0653-9EA7-4D4E-9147-C16273FF6340}"/>
              </a:ext>
            </a:extLst>
          </p:cNvPr>
          <p:cNvCxnSpPr/>
          <p:nvPr/>
        </p:nvCxnSpPr>
        <p:spPr>
          <a:xfrm flipV="1">
            <a:off x="6210677" y="3313568"/>
            <a:ext cx="0" cy="9293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599A46A-9CB4-4450-8E3C-0423666FB581}"/>
              </a:ext>
            </a:extLst>
          </p:cNvPr>
          <p:cNvCxnSpPr/>
          <p:nvPr/>
        </p:nvCxnSpPr>
        <p:spPr>
          <a:xfrm>
            <a:off x="4119327" y="4242871"/>
            <a:ext cx="1855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/>
              <p:nvPr/>
            </p:nvSpPr>
            <p:spPr>
              <a:xfrm>
                <a:off x="316863" y="1679886"/>
                <a:ext cx="2034083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491776BC-E780-4052-95B1-7E0AE61BF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63" y="1679886"/>
                <a:ext cx="2034083" cy="427746"/>
              </a:xfrm>
              <a:prstGeom prst="rect">
                <a:avLst/>
              </a:prstGeom>
              <a:blipFill>
                <a:blip r:embed="rId3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EC739726-2893-4A44-A3DA-60695B2867AE}"/>
                  </a:ext>
                </a:extLst>
              </p:cNvPr>
              <p:cNvSpPr txBox="1"/>
              <p:nvPr/>
            </p:nvSpPr>
            <p:spPr>
              <a:xfrm>
                <a:off x="409319" y="2470440"/>
                <a:ext cx="25644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s-MX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,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s-MX" dirty="0"/>
                  <a:t> </a:t>
                </a:r>
              </a:p>
            </p:txBody>
          </p:sp>
        </mc:Choice>
        <mc:Fallback xmlns=""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EC739726-2893-4A44-A3DA-60695B286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19" y="2470440"/>
                <a:ext cx="2564420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D443C1A2-171A-4634-A1FA-5F5C84663724}"/>
                  </a:ext>
                </a:extLst>
              </p14:cNvPr>
              <p14:cNvContentPartPr/>
              <p14:nvPr/>
            </p14:nvContentPartPr>
            <p14:xfrm>
              <a:off x="6238665" y="3819304"/>
              <a:ext cx="415800" cy="38160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D443C1A2-171A-4634-A1FA-5F5C8466372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02665" y="3783664"/>
                <a:ext cx="487440" cy="453240"/>
              </a:xfrm>
              <a:prstGeom prst="rect">
                <a:avLst/>
              </a:prstGeom>
            </p:spPr>
          </p:pic>
        </mc:Fallback>
      </mc:AlternateContent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39190D7C-9650-4EEF-980A-2855F2B9679D}"/>
              </a:ext>
            </a:extLst>
          </p:cNvPr>
          <p:cNvCxnSpPr/>
          <p:nvPr/>
        </p:nvCxnSpPr>
        <p:spPr>
          <a:xfrm>
            <a:off x="6210677" y="4242871"/>
            <a:ext cx="0" cy="31102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DDED2CBE-19AD-44F5-B964-BF2902E0AEA5}"/>
                  </a:ext>
                </a:extLst>
              </p14:cNvPr>
              <p14:cNvContentPartPr/>
              <p14:nvPr/>
            </p14:nvContentPartPr>
            <p14:xfrm>
              <a:off x="6472665" y="4191544"/>
              <a:ext cx="360" cy="360"/>
            </p14:xfrm>
          </p:contentPart>
        </mc:Choice>
        <mc:Fallback xmlns=""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DDED2CBE-19AD-44F5-B964-BF2902E0AEA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37025" y="4155544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" name="Entrada de lápiz 19">
                <a:extLst>
                  <a:ext uri="{FF2B5EF4-FFF2-40B4-BE49-F238E27FC236}">
                    <a16:creationId xmlns:a16="http://schemas.microsoft.com/office/drawing/2014/main" id="{3E5615F6-6623-46F0-A819-004445993860}"/>
                  </a:ext>
                </a:extLst>
              </p14:cNvPr>
              <p14:cNvContentPartPr/>
              <p14:nvPr/>
            </p14:nvContentPartPr>
            <p14:xfrm>
              <a:off x="5620545" y="4000744"/>
              <a:ext cx="852480" cy="553680"/>
            </p14:xfrm>
          </p:contentPart>
        </mc:Choice>
        <mc:Fallback xmlns="">
          <p:pic>
            <p:nvPicPr>
              <p:cNvPr id="20" name="Entrada de lápiz 19">
                <a:extLst>
                  <a:ext uri="{FF2B5EF4-FFF2-40B4-BE49-F238E27FC236}">
                    <a16:creationId xmlns:a16="http://schemas.microsoft.com/office/drawing/2014/main" id="{3E5615F6-6623-46F0-A819-00444599386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84905" y="3965104"/>
                <a:ext cx="924120" cy="62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E4E90C87-964B-46AF-BE65-13B2BFFEE945}"/>
                  </a:ext>
                </a:extLst>
              </p:cNvPr>
              <p:cNvSpPr txBox="1"/>
              <p:nvPr/>
            </p:nvSpPr>
            <p:spPr>
              <a:xfrm>
                <a:off x="338674" y="3298997"/>
                <a:ext cx="2692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s-MX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=270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 ,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s-MX" dirty="0"/>
                  <a:t> </a:t>
                </a:r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E4E90C87-964B-46AF-BE65-13B2BFFEE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74" y="3298997"/>
                <a:ext cx="2692660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82D0CC69-90BA-41E5-BE6C-E44132719FDF}"/>
                  </a:ext>
                </a:extLst>
              </p:cNvPr>
              <p:cNvSpPr txBox="1"/>
              <p:nvPr/>
            </p:nvSpPr>
            <p:spPr>
              <a:xfrm>
                <a:off x="5658295" y="2528557"/>
                <a:ext cx="1016625" cy="4591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MX" b="1" i="1" smtClean="0">
                        <a:latin typeface="Cambria Math" panose="02040503050406030204" pitchFamily="18" charset="0"/>
                      </a:rPr>
                      <m:t>𝟗𝟎</m:t>
                    </m:r>
                    <m:r>
                      <a:rPr lang="es-MX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>
                      <m:fPr>
                        <m:ctrlP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s-MX" b="1" dirty="0"/>
                  <a:t> </a:t>
                </a: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82D0CC69-90BA-41E5-BE6C-E44132719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295" y="2528557"/>
                <a:ext cx="1016625" cy="459100"/>
              </a:xfrm>
              <a:prstGeom prst="rect">
                <a:avLst/>
              </a:prstGeom>
              <a:blipFill>
                <a:blip r:embed="rId1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18317652-CDA8-4816-BB02-C1D72B88A804}"/>
                  </a:ext>
                </a:extLst>
              </p:cNvPr>
              <p:cNvSpPr txBox="1"/>
              <p:nvPr/>
            </p:nvSpPr>
            <p:spPr>
              <a:xfrm>
                <a:off x="8797738" y="4242871"/>
                <a:ext cx="3494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MX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18317652-CDA8-4816-BB02-C1D72B88A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7738" y="4242871"/>
                <a:ext cx="349455" cy="276999"/>
              </a:xfrm>
              <a:prstGeom prst="rect">
                <a:avLst/>
              </a:prstGeom>
              <a:blipFill>
                <a:blip r:embed="rId13"/>
                <a:stretch>
                  <a:fillRect l="-13793" r="-10345" b="-888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9493A5B1-B038-4EA5-B543-32588B526AF8}"/>
                  </a:ext>
                </a:extLst>
              </p:cNvPr>
              <p:cNvSpPr txBox="1"/>
              <p:nvPr/>
            </p:nvSpPr>
            <p:spPr>
              <a:xfrm>
                <a:off x="8754264" y="4000631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MX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s-MX" b="1" dirty="0"/>
                  <a:t> </a:t>
                </a:r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9493A5B1-B038-4EA5-B543-32588B526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4264" y="4000631"/>
                <a:ext cx="375424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68B5813A-B792-441A-9E58-2CD6E8883B2D}"/>
                  </a:ext>
                </a:extLst>
              </p:cNvPr>
              <p:cNvSpPr txBox="1"/>
              <p:nvPr/>
            </p:nvSpPr>
            <p:spPr>
              <a:xfrm>
                <a:off x="3279096" y="3908298"/>
                <a:ext cx="2115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s-MX" b="1" dirty="0"/>
              </a:p>
            </p:txBody>
          </p:sp>
        </mc:Choice>
        <mc:Fallback xmlns="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68B5813A-B792-441A-9E58-2CD6E8883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096" y="3908298"/>
                <a:ext cx="211596" cy="276999"/>
              </a:xfrm>
              <a:prstGeom prst="rect">
                <a:avLst/>
              </a:prstGeom>
              <a:blipFill>
                <a:blip r:embed="rId15"/>
                <a:stretch>
                  <a:fillRect l="-17143" r="-1428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820EB617-5BAA-4147-931B-FB835C8BE5A0}"/>
                  </a:ext>
                </a:extLst>
              </p:cNvPr>
              <p:cNvSpPr txBox="1"/>
              <p:nvPr/>
            </p:nvSpPr>
            <p:spPr>
              <a:xfrm>
                <a:off x="5702364" y="5445189"/>
                <a:ext cx="1255472" cy="491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MX" b="1" i="1" smtClean="0">
                        <a:latin typeface="Cambria Math" panose="02040503050406030204" pitchFamily="18" charset="0"/>
                      </a:rPr>
                      <m:t>𝟐𝟕𝟎</m:t>
                    </m:r>
                    <m:r>
                      <a:rPr lang="es-MX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>
                      <m:fPr>
                        <m:ctrlP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s-MX" b="1" dirty="0"/>
                  <a:t> </a:t>
                </a:r>
              </a:p>
            </p:txBody>
          </p:sp>
        </mc:Choice>
        <mc:Fallback xmlns="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820EB617-5BAA-4147-931B-FB835C8BE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364" y="5445189"/>
                <a:ext cx="1255472" cy="491096"/>
              </a:xfrm>
              <a:prstGeom prst="rect">
                <a:avLst/>
              </a:prstGeom>
              <a:blipFill>
                <a:blip r:embed="rId1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9E46023D-4B0C-4220-9C41-457C0CF1F071}"/>
              </a:ext>
            </a:extLst>
          </p:cNvPr>
          <p:cNvCxnSpPr/>
          <p:nvPr/>
        </p:nvCxnSpPr>
        <p:spPr>
          <a:xfrm flipV="1">
            <a:off x="6210677" y="2987657"/>
            <a:ext cx="1711105" cy="1255214"/>
          </a:xfrm>
          <a:prstGeom prst="straightConnector1">
            <a:avLst/>
          </a:prstGeom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EE4DF001-5350-4288-A3EE-0B3BD44E8A62}"/>
                  </a:ext>
                </a:extLst>
              </p:cNvPr>
              <p:cNvSpPr txBox="1"/>
              <p:nvPr/>
            </p:nvSpPr>
            <p:spPr>
              <a:xfrm>
                <a:off x="7413469" y="3429000"/>
                <a:ext cx="1056700" cy="4591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MX" b="1" i="1" smtClean="0">
                        <a:latin typeface="Cambria Math" panose="02040503050406030204" pitchFamily="18" charset="0"/>
                      </a:rPr>
                      <m:t>𝟒𝟓</m:t>
                    </m:r>
                    <m:r>
                      <a:rPr lang="es-MX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>
                      <m:fPr>
                        <m:ctrlP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s-MX" b="1" dirty="0"/>
                  <a:t> </a:t>
                </a:r>
              </a:p>
            </p:txBody>
          </p:sp>
        </mc:Choice>
        <mc:Fallback xmlns="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EE4DF001-5350-4288-A3EE-0B3BD44E8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469" y="3429000"/>
                <a:ext cx="1056700" cy="459100"/>
              </a:xfrm>
              <a:prstGeom prst="rect">
                <a:avLst/>
              </a:prstGeom>
              <a:blipFill>
                <a:blip r:embed="rId17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5D7CD709-7FB5-4080-9069-6971095FA84C}"/>
              </a:ext>
            </a:extLst>
          </p:cNvPr>
          <p:cNvCxnSpPr>
            <a:cxnSpLocks/>
          </p:cNvCxnSpPr>
          <p:nvPr/>
        </p:nvCxnSpPr>
        <p:spPr>
          <a:xfrm flipH="1" flipV="1">
            <a:off x="4450401" y="2961209"/>
            <a:ext cx="1711105" cy="1255214"/>
          </a:xfrm>
          <a:prstGeom prst="straightConnector1">
            <a:avLst/>
          </a:prstGeom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3" name="Entrada de lápiz 32">
                <a:extLst>
                  <a:ext uri="{FF2B5EF4-FFF2-40B4-BE49-F238E27FC236}">
                    <a16:creationId xmlns:a16="http://schemas.microsoft.com/office/drawing/2014/main" id="{8243AC92-DE00-4F73-A845-98F77505DA46}"/>
                  </a:ext>
                </a:extLst>
              </p14:cNvPr>
              <p14:cNvContentPartPr/>
              <p14:nvPr/>
            </p14:nvContentPartPr>
            <p14:xfrm>
              <a:off x="5233545" y="3366424"/>
              <a:ext cx="1683360" cy="825480"/>
            </p14:xfrm>
          </p:contentPart>
        </mc:Choice>
        <mc:Fallback xmlns="">
          <p:pic>
            <p:nvPicPr>
              <p:cNvPr id="33" name="Entrada de lápiz 32">
                <a:extLst>
                  <a:ext uri="{FF2B5EF4-FFF2-40B4-BE49-F238E27FC236}">
                    <a16:creationId xmlns:a16="http://schemas.microsoft.com/office/drawing/2014/main" id="{8243AC92-DE00-4F73-A845-98F77505DA4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197545" y="3330424"/>
                <a:ext cx="1755000" cy="89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A4E58EC2-D730-430E-A9AF-1D3F6EC8235E}"/>
                  </a:ext>
                </a:extLst>
              </p:cNvPr>
              <p:cNvSpPr txBox="1"/>
              <p:nvPr/>
            </p:nvSpPr>
            <p:spPr>
              <a:xfrm>
                <a:off x="4051945" y="3449198"/>
                <a:ext cx="1213794" cy="491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b="1" dirty="0"/>
                  <a:t>13</a:t>
                </a:r>
                <a14:m>
                  <m:oMath xmlns:m="http://schemas.openxmlformats.org/officeDocument/2006/math">
                    <m:r>
                      <a:rPr lang="es-MX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s-MX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>
                      <m:fPr>
                        <m:ctrlP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s-MX" b="1" dirty="0"/>
                  <a:t> </a:t>
                </a:r>
              </a:p>
            </p:txBody>
          </p:sp>
        </mc:Choice>
        <mc:Fallback xmlns="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A4E58EC2-D730-430E-A9AF-1D3F6EC8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945" y="3449198"/>
                <a:ext cx="1213794" cy="491096"/>
              </a:xfrm>
              <a:prstGeom prst="rect">
                <a:avLst/>
              </a:prstGeom>
              <a:blipFill>
                <a:blip r:embed="rId20"/>
                <a:stretch>
                  <a:fillRect l="-4523" b="-875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76C8CF33-DFF3-4316-B5DA-514D92C50DA8}"/>
                  </a:ext>
                </a:extLst>
              </p:cNvPr>
              <p:cNvSpPr txBox="1"/>
              <p:nvPr/>
            </p:nvSpPr>
            <p:spPr>
              <a:xfrm>
                <a:off x="9681692" y="2354563"/>
                <a:ext cx="942887" cy="460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b="1" dirty="0"/>
                  <a:t>3</a:t>
                </a:r>
                <a14:m>
                  <m:oMath xmlns:m="http://schemas.openxmlformats.org/officeDocument/2006/math">
                    <m:r>
                      <a:rPr lang="es-MX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s-MX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>
                      <m:fPr>
                        <m:ctrlP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76C8CF33-DFF3-4316-B5DA-514D92C5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692" y="2354563"/>
                <a:ext cx="942887" cy="460447"/>
              </a:xfrm>
              <a:prstGeom prst="rect">
                <a:avLst/>
              </a:prstGeom>
              <a:blipFill>
                <a:blip r:embed="rId21"/>
                <a:stretch>
                  <a:fillRect l="-5161" b="-789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74B15178-0FEE-4C4A-9D89-08301296D13E}"/>
                  </a:ext>
                </a:extLst>
              </p:cNvPr>
              <p:cNvSpPr txBox="1"/>
              <p:nvPr/>
            </p:nvSpPr>
            <p:spPr>
              <a:xfrm>
                <a:off x="9729090" y="3207882"/>
                <a:ext cx="942887" cy="4604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b="1" dirty="0"/>
                  <a:t>6</a:t>
                </a:r>
                <a14:m>
                  <m:oMath xmlns:m="http://schemas.openxmlformats.org/officeDocument/2006/math">
                    <m:r>
                      <a:rPr lang="es-MX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s-MX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  <m:f>
                      <m:fPr>
                        <m:ctrlP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s-MX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s-MX" b="1" dirty="0"/>
              </a:p>
            </p:txBody>
          </p:sp>
        </mc:Choice>
        <mc:Fallback xmlns="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74B15178-0FEE-4C4A-9D89-08301296D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9090" y="3207882"/>
                <a:ext cx="942887" cy="460447"/>
              </a:xfrm>
              <a:prstGeom prst="rect">
                <a:avLst/>
              </a:prstGeom>
              <a:blipFill>
                <a:blip r:embed="rId22"/>
                <a:stretch>
                  <a:fillRect l="-5806" b="-789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79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FA11C-4765-49FF-A787-98AAEF69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Suma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3+ 2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2+5</m:t>
                      </m:r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r>
                  <a:rPr lang="es-MX" dirty="0"/>
                  <a:t>----------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5+7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endParaRPr lang="es-MX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−5+3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4−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  <a:p>
                <a:pPr marL="0" indent="0" algn="ctr">
                  <a:buNone/>
                </a:pPr>
                <a:r>
                  <a:rPr lang="es-MX" dirty="0"/>
                  <a:t>------------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−1+2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3C3D107-97CF-4BD0-B4A5-6F40A7EFF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3B6F7C5-3C0D-48F8-93A6-E042E96DBC44}"/>
                  </a:ext>
                </a:extLst>
              </p:cNvPr>
              <p:cNvSpPr txBox="1"/>
              <p:nvPr/>
            </p:nvSpPr>
            <p:spPr>
              <a:xfrm>
                <a:off x="5187636" y="2073244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53B6F7C5-3C0D-48F8-93A6-E042E96DB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36" y="2073244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7E1A360-D20D-49E9-82A8-3321ACFD205B}"/>
                  </a:ext>
                </a:extLst>
              </p:cNvPr>
              <p:cNvSpPr txBox="1"/>
              <p:nvPr/>
            </p:nvSpPr>
            <p:spPr>
              <a:xfrm>
                <a:off x="5050325" y="4230759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MX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87E1A360-D20D-49E9-82A8-3321ACFD2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325" y="4230759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23242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495</Words>
  <Application>Microsoft Office PowerPoint</Application>
  <PresentationFormat>Panorámica</PresentationFormat>
  <Paragraphs>132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Comic Sans MS</vt:lpstr>
      <vt:lpstr>Tema de Office</vt:lpstr>
      <vt:lpstr>Pizarra números complejos</vt:lpstr>
      <vt:lpstr>Números Complejos</vt:lpstr>
      <vt:lpstr>Números</vt:lpstr>
      <vt:lpstr>El plano complejo</vt:lpstr>
      <vt:lpstr>El plano complejo</vt:lpstr>
      <vt:lpstr>Conversión de grados a radianes</vt:lpstr>
      <vt:lpstr>El plano complejo</vt:lpstr>
      <vt:lpstr>El plano complejo</vt:lpstr>
      <vt:lpstr>Suma</vt:lpstr>
      <vt:lpstr>Resta</vt:lpstr>
      <vt:lpstr>Multiplicación</vt:lpstr>
      <vt:lpstr>División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FEDERICO RAMIREZ CRUZ</dc:creator>
  <cp:lastModifiedBy>José Federico Ramírez Cruz</cp:lastModifiedBy>
  <cp:revision>4</cp:revision>
  <dcterms:created xsi:type="dcterms:W3CDTF">2021-09-06T12:09:21Z</dcterms:created>
  <dcterms:modified xsi:type="dcterms:W3CDTF">2022-01-27T15:25:06Z</dcterms:modified>
</cp:coreProperties>
</file>